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60" r:id="rId7"/>
    <p:sldId id="261" r:id="rId8"/>
    <p:sldId id="263" r:id="rId9"/>
    <p:sldId id="264" r:id="rId10"/>
    <p:sldId id="265" r:id="rId11"/>
    <p:sldId id="267" r:id="rId12"/>
    <p:sldId id="268" r:id="rId13"/>
    <p:sldId id="271" r:id="rId14"/>
    <p:sldId id="266" r:id="rId15"/>
    <p:sldId id="270" r:id="rId16"/>
    <p:sldId id="269" r:id="rId17"/>
    <p:sldId id="275" r:id="rId18"/>
    <p:sldId id="274" r:id="rId19"/>
    <p:sldId id="273" r:id="rId20"/>
    <p:sldId id="272" r:id="rId21"/>
    <p:sldId id="276" r:id="rId22"/>
    <p:sldId id="278" r:id="rId23"/>
    <p:sldId id="277" r:id="rId24"/>
    <p:sldId id="280" r:id="rId25"/>
    <p:sldId id="279"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2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showGuides="1">
      <p:cViewPr varScale="1">
        <p:scale>
          <a:sx n="85" d="100"/>
          <a:sy n="85" d="100"/>
        </p:scale>
        <p:origin x="7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2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A499-CB9E-5D44-AEC3-8631199ABA23}"/>
              </a:ext>
            </a:extLst>
          </p:cNvPr>
          <p:cNvSpPr>
            <a:spLocks noGrp="1"/>
          </p:cNvSpPr>
          <p:nvPr>
            <p:ph type="ctrTitle"/>
          </p:nvPr>
        </p:nvSpPr>
        <p:spPr>
          <a:xfrm>
            <a:off x="835068" y="3659724"/>
            <a:ext cx="6492657" cy="1496812"/>
          </a:xfrm>
        </p:spPr>
        <p:txBody>
          <a:bodyPr anchor="b">
            <a:normAutofit/>
          </a:bodyPr>
          <a:lstStyle>
            <a:lvl1pPr algn="l">
              <a:defRPr sz="5000" b="1">
                <a:solidFill>
                  <a:schemeClr val="accent4"/>
                </a:solidFill>
                <a:latin typeface="Proxima Nova Rg" panose="02000506030000020004"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61B37B6-E208-B643-B562-8A5E63D1D3AA}"/>
              </a:ext>
            </a:extLst>
          </p:cNvPr>
          <p:cNvSpPr>
            <a:spLocks noGrp="1"/>
          </p:cNvSpPr>
          <p:nvPr>
            <p:ph type="subTitle" idx="1"/>
          </p:nvPr>
        </p:nvSpPr>
        <p:spPr>
          <a:xfrm>
            <a:off x="835069" y="5391065"/>
            <a:ext cx="6492656" cy="1038015"/>
          </a:xfrm>
        </p:spPr>
        <p:txBody>
          <a:bodyPr/>
          <a:lstStyle>
            <a:lvl1pPr marL="0" indent="0" algn="l">
              <a:buNone/>
              <a:defRPr sz="2400">
                <a:solidFill>
                  <a:schemeClr val="bg1"/>
                </a:solidFill>
                <a:latin typeface="Proxima Nova Rg" panose="0200050603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694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64E-62DE-BA42-BED2-26DD134A6FD1}"/>
              </a:ext>
            </a:extLst>
          </p:cNvPr>
          <p:cNvSpPr>
            <a:spLocks noGrp="1"/>
          </p:cNvSpPr>
          <p:nvPr>
            <p:ph type="title"/>
          </p:nvPr>
        </p:nvSpPr>
        <p:spPr/>
        <p:txBody>
          <a:bodyPr anchor="ctr"/>
          <a:lstStyle>
            <a:lvl1pPr>
              <a:defRPr b="1">
                <a:solidFill>
                  <a:schemeClr val="accent4"/>
                </a:solidFill>
                <a:latin typeface="Proxima Nova Rg" panose="02000506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9845C09-E27E-1342-86AC-9475400F5269}"/>
              </a:ext>
            </a:extLst>
          </p:cNvPr>
          <p:cNvSpPr>
            <a:spLocks noGrp="1"/>
          </p:cNvSpPr>
          <p:nvPr>
            <p:ph idx="1"/>
          </p:nvPr>
        </p:nvSpPr>
        <p:spPr/>
        <p:txBody>
          <a:bodyPr/>
          <a:lstStyle>
            <a:lvl1pPr>
              <a:defRPr>
                <a:solidFill>
                  <a:schemeClr val="bg1"/>
                </a:solidFill>
                <a:latin typeface="Proxima Nova Rg" panose="02000506030000020004" pitchFamily="2" charset="77"/>
              </a:defRPr>
            </a:lvl1pPr>
            <a:lvl2pPr>
              <a:defRPr>
                <a:solidFill>
                  <a:schemeClr val="bg1"/>
                </a:solidFill>
                <a:latin typeface="Proxima Nova Rg" panose="02000506030000020004" pitchFamily="2" charset="77"/>
              </a:defRPr>
            </a:lvl2pPr>
            <a:lvl3pPr>
              <a:defRPr>
                <a:solidFill>
                  <a:schemeClr val="bg1"/>
                </a:solidFill>
                <a:latin typeface="Proxima Nova Rg" panose="02000506030000020004" pitchFamily="2" charset="77"/>
              </a:defRPr>
            </a:lvl3pPr>
            <a:lvl4pPr>
              <a:defRPr>
                <a:solidFill>
                  <a:schemeClr val="bg1"/>
                </a:solidFill>
                <a:latin typeface="Proxima Nova Rg" panose="02000506030000020004" pitchFamily="2" charset="77"/>
              </a:defRPr>
            </a:lvl4pPr>
            <a:lvl5pPr>
              <a:defRPr>
                <a:solidFill>
                  <a:schemeClr val="bg1"/>
                </a:solidFill>
                <a:latin typeface="Proxima Nova Rg" panose="0200050603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38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5A64E-62DE-BA42-BED2-26DD134A6FD1}"/>
              </a:ext>
            </a:extLst>
          </p:cNvPr>
          <p:cNvSpPr>
            <a:spLocks noGrp="1"/>
          </p:cNvSpPr>
          <p:nvPr>
            <p:ph type="title"/>
          </p:nvPr>
        </p:nvSpPr>
        <p:spPr/>
        <p:txBody>
          <a:bodyPr anchor="ctr"/>
          <a:lstStyle>
            <a:lvl1pPr>
              <a:defRPr b="1">
                <a:solidFill>
                  <a:srgbClr val="2D527C"/>
                </a:solidFill>
                <a:latin typeface="Proxima Nova Rg" panose="02000506030000020004"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9845C09-E27E-1342-86AC-9475400F5269}"/>
              </a:ext>
            </a:extLst>
          </p:cNvPr>
          <p:cNvSpPr>
            <a:spLocks noGrp="1"/>
          </p:cNvSpPr>
          <p:nvPr>
            <p:ph idx="1"/>
          </p:nvPr>
        </p:nvSpPr>
        <p:spPr/>
        <p:txBody>
          <a:bodyPr/>
          <a:lstStyle>
            <a:lvl1pPr>
              <a:defRPr>
                <a:solidFill>
                  <a:schemeClr val="tx1"/>
                </a:solidFill>
                <a:latin typeface="Proxima Nova Rg" panose="02000506030000020004" pitchFamily="2" charset="77"/>
              </a:defRPr>
            </a:lvl1pPr>
            <a:lvl2pPr>
              <a:defRPr>
                <a:solidFill>
                  <a:schemeClr val="tx1"/>
                </a:solidFill>
                <a:latin typeface="Proxima Nova Rg" panose="02000506030000020004" pitchFamily="2" charset="77"/>
              </a:defRPr>
            </a:lvl2pPr>
            <a:lvl3pPr>
              <a:defRPr>
                <a:solidFill>
                  <a:schemeClr val="tx1"/>
                </a:solidFill>
                <a:latin typeface="Proxima Nova Rg" panose="02000506030000020004" pitchFamily="2" charset="77"/>
              </a:defRPr>
            </a:lvl3pPr>
            <a:lvl4pPr>
              <a:defRPr>
                <a:solidFill>
                  <a:schemeClr val="tx1"/>
                </a:solidFill>
                <a:latin typeface="Proxima Nova Rg" panose="02000506030000020004" pitchFamily="2" charset="77"/>
              </a:defRPr>
            </a:lvl4pPr>
            <a:lvl5pPr>
              <a:defRPr>
                <a:solidFill>
                  <a:schemeClr val="tx1"/>
                </a:solidFill>
                <a:latin typeface="Proxima Nova Rg" panose="0200050603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020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A2C0-640B-0641-A911-604658A5059B}"/>
              </a:ext>
            </a:extLst>
          </p:cNvPr>
          <p:cNvSpPr>
            <a:spLocks noGrp="1"/>
          </p:cNvSpPr>
          <p:nvPr>
            <p:ph type="title"/>
          </p:nvPr>
        </p:nvSpPr>
        <p:spPr>
          <a:xfrm>
            <a:off x="838200" y="1246275"/>
            <a:ext cx="10515600" cy="2852737"/>
          </a:xfrm>
        </p:spPr>
        <p:txBody>
          <a:bodyPr anchor="b"/>
          <a:lstStyle>
            <a:lvl1pPr>
              <a:defRPr sz="6000" b="1">
                <a:solidFill>
                  <a:schemeClr val="accent4"/>
                </a:solidFill>
                <a:latin typeface="Proxima Nova Rg" panose="02000506030000020004"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FDF582A-4A48-9042-8812-18818326EBE1}"/>
              </a:ext>
            </a:extLst>
          </p:cNvPr>
          <p:cNvSpPr>
            <a:spLocks noGrp="1"/>
          </p:cNvSpPr>
          <p:nvPr>
            <p:ph type="body" idx="1"/>
          </p:nvPr>
        </p:nvSpPr>
        <p:spPr>
          <a:xfrm>
            <a:off x="838200" y="4126000"/>
            <a:ext cx="10515600" cy="1500187"/>
          </a:xfrm>
        </p:spPr>
        <p:txBody>
          <a:bodyPr/>
          <a:lstStyle>
            <a:lvl1pPr marL="0" indent="0">
              <a:buNone/>
              <a:defRPr sz="2400" b="1">
                <a:solidFill>
                  <a:schemeClr val="bg1"/>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7245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A2C0-640B-0641-A911-604658A5059B}"/>
              </a:ext>
            </a:extLst>
          </p:cNvPr>
          <p:cNvSpPr>
            <a:spLocks noGrp="1"/>
          </p:cNvSpPr>
          <p:nvPr>
            <p:ph type="title"/>
          </p:nvPr>
        </p:nvSpPr>
        <p:spPr>
          <a:xfrm>
            <a:off x="838200" y="1246275"/>
            <a:ext cx="10515600" cy="2852737"/>
          </a:xfrm>
        </p:spPr>
        <p:txBody>
          <a:bodyPr anchor="b"/>
          <a:lstStyle>
            <a:lvl1pPr>
              <a:defRPr sz="6000" b="1">
                <a:solidFill>
                  <a:srgbClr val="2D527C"/>
                </a:solidFill>
                <a:latin typeface="Proxima Nova Rg" panose="02000506030000020004"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BFDF582A-4A48-9042-8812-18818326EBE1}"/>
              </a:ext>
            </a:extLst>
          </p:cNvPr>
          <p:cNvSpPr>
            <a:spLocks noGrp="1"/>
          </p:cNvSpPr>
          <p:nvPr>
            <p:ph type="body" idx="1"/>
          </p:nvPr>
        </p:nvSpPr>
        <p:spPr>
          <a:xfrm>
            <a:off x="838200" y="4126000"/>
            <a:ext cx="10515600" cy="1500187"/>
          </a:xfrm>
        </p:spPr>
        <p:txBody>
          <a:bodyPr/>
          <a:lstStyle>
            <a:lvl1pPr marL="0" indent="0">
              <a:buNone/>
              <a:defRPr sz="2400" b="1">
                <a:solidFill>
                  <a:schemeClr val="tx1"/>
                </a:solidFill>
                <a:latin typeface="Proxima Nova Rg" panose="02000506030000020004"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7376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04621-87AE-6648-8D62-A54FF6C1F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12CB6B-1D16-6D47-88F2-6E0332C57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1C025-5121-E346-AFE0-FE9EF68B2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Proxima Nova Rg" panose="02000506030000020004" pitchFamily="50" charset="0"/>
              </a:defRPr>
            </a:lvl1pPr>
          </a:lstStyle>
          <a:p>
            <a:fld id="{4E0FE518-1E51-7F42-B7B8-C54566278426}" type="datetimeFigureOut">
              <a:rPr lang="en-US" smtClean="0"/>
              <a:pPr/>
              <a:t>2/19/2022</a:t>
            </a:fld>
            <a:endParaRPr lang="en-US"/>
          </a:p>
        </p:txBody>
      </p:sp>
      <p:sp>
        <p:nvSpPr>
          <p:cNvPr id="5" name="Footer Placeholder 4">
            <a:extLst>
              <a:ext uri="{FF2B5EF4-FFF2-40B4-BE49-F238E27FC236}">
                <a16:creationId xmlns:a16="http://schemas.microsoft.com/office/drawing/2014/main" id="{72CAD306-B52B-F142-94EE-DA2D0A5EF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Proxima Nova Rg" panose="02000506030000020004" pitchFamily="50" charset="0"/>
              </a:defRPr>
            </a:lvl1pPr>
          </a:lstStyle>
          <a:p>
            <a:endParaRPr lang="en-US"/>
          </a:p>
        </p:txBody>
      </p:sp>
      <p:sp>
        <p:nvSpPr>
          <p:cNvPr id="6" name="Slide Number Placeholder 5">
            <a:extLst>
              <a:ext uri="{FF2B5EF4-FFF2-40B4-BE49-F238E27FC236}">
                <a16:creationId xmlns:a16="http://schemas.microsoft.com/office/drawing/2014/main" id="{009BFD19-735E-4242-BBF8-FBC399DDD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Proxima Nova Rg" panose="02000506030000020004" pitchFamily="50" charset="0"/>
              </a:defRPr>
            </a:lvl1pPr>
          </a:lstStyle>
          <a:p>
            <a:fld id="{51D2BF19-8483-C84D-8B93-27CDFE6CC16C}" type="slidenum">
              <a:rPr lang="en-US" smtClean="0"/>
              <a:pPr/>
              <a:t>‹#›</a:t>
            </a:fld>
            <a:endParaRPr lang="en-US"/>
          </a:p>
        </p:txBody>
      </p:sp>
    </p:spTree>
    <p:extLst>
      <p:ext uri="{BB962C8B-B14F-4D97-AF65-F5344CB8AC3E}">
        <p14:creationId xmlns:p14="http://schemas.microsoft.com/office/powerpoint/2010/main" val="36033600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1" r:id="rId5"/>
    <p:sldLayoutId id="2147483661" r:id="rId6"/>
  </p:sldLayoutIdLst>
  <p:txStyles>
    <p:titleStyle>
      <a:lvl1pPr algn="l" defTabSz="914400" rtl="0" eaLnBrk="1" latinLnBrk="0" hangingPunct="1">
        <a:lnSpc>
          <a:spcPct val="90000"/>
        </a:lnSpc>
        <a:spcBef>
          <a:spcPct val="0"/>
        </a:spcBef>
        <a:buNone/>
        <a:defRPr sz="4400" b="1" kern="1200">
          <a:solidFill>
            <a:schemeClr val="bg1"/>
          </a:solidFill>
          <a:latin typeface="Proxima Nova Rg"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765570"/>
            <a:ext cx="10515600" cy="751858"/>
          </a:xfrm>
        </p:spPr>
        <p:txBody>
          <a:bodyPr>
            <a:noAutofit/>
          </a:bodyPr>
          <a:lstStyle/>
          <a:p>
            <a:r>
              <a:rPr lang="en-US" sz="5000" dirty="0" err="1"/>
              <a:t>Mabuting</a:t>
            </a:r>
            <a:r>
              <a:rPr lang="en-US" sz="5000" dirty="0"/>
              <a:t> </a:t>
            </a:r>
            <a:r>
              <a:rPr lang="en-US" sz="5000" dirty="0" err="1"/>
              <a:t>Pagkamamamayan</a:t>
            </a:r>
            <a:r>
              <a:rPr lang="en-US" sz="5000" dirty="0"/>
              <a:t>: </a:t>
            </a:r>
            <a:r>
              <a:rPr lang="en-US" sz="5000" dirty="0" err="1"/>
              <a:t>Matalino</a:t>
            </a:r>
            <a:r>
              <a:rPr lang="en-US" sz="5000" dirty="0"/>
              <a:t> at </a:t>
            </a:r>
            <a:r>
              <a:rPr lang="en-US" sz="5000" dirty="0" err="1"/>
              <a:t>Responsableng</a:t>
            </a:r>
            <a:r>
              <a:rPr lang="en-US" sz="5000" dirty="0"/>
              <a:t> </a:t>
            </a:r>
            <a:r>
              <a:rPr lang="en-US" sz="5000" dirty="0" err="1"/>
              <a:t>Pagboto</a:t>
            </a:r>
            <a:endParaRPr lang="en-US" sz="5000" dirty="0"/>
          </a:p>
        </p:txBody>
      </p:sp>
      <p:sp>
        <p:nvSpPr>
          <p:cNvPr id="3" name="PlaceHolder 2">
            <a:extLst>
              <a:ext uri="{FF2B5EF4-FFF2-40B4-BE49-F238E27FC236}">
                <a16:creationId xmlns:a16="http://schemas.microsoft.com/office/drawing/2014/main" id="{7CEF660A-8009-4AD4-80DC-F264A8F53AB5}"/>
              </a:ext>
            </a:extLst>
          </p:cNvPr>
          <p:cNvSpPr txBox="1">
            <a:spLocks/>
          </p:cNvSpPr>
          <p:nvPr/>
        </p:nvSpPr>
        <p:spPr>
          <a:xfrm>
            <a:off x="838080" y="1984074"/>
            <a:ext cx="10514880" cy="444996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558720" indent="-457200">
              <a:spcBef>
                <a:spcPts val="1001"/>
              </a:spcBef>
              <a:buClr>
                <a:schemeClr val="bg1"/>
              </a:buClr>
              <a:buFont typeface="Arial" panose="020B0604020202020204" pitchFamily="34" charset="0"/>
              <a:buChar char="•"/>
              <a:tabLst>
                <a:tab pos="0" algn="l"/>
              </a:tabLst>
            </a:pPr>
            <a:endParaRPr lang="en-PH" sz="3200" b="0" spc="-1" dirty="0">
              <a:solidFill>
                <a:schemeClr val="bg1"/>
              </a:solidFill>
              <a:latin typeface="Proxima Nova Rg" panose="02000506030000020004" pitchFamily="50" charset="0"/>
            </a:endParaRPr>
          </a:p>
          <a:p>
            <a:pPr marL="457200" indent="-457200">
              <a:spcBef>
                <a:spcPts val="1001"/>
              </a:spcBef>
              <a:buClr>
                <a:schemeClr val="bg1"/>
              </a:buClr>
              <a:buFont typeface="Arial" panose="020B0604020202020204" pitchFamily="34" charset="0"/>
              <a:buChar char="•"/>
              <a:tabLst>
                <a:tab pos="0" algn="l"/>
              </a:tabLst>
            </a:pPr>
            <a:r>
              <a:rPr lang="en-US" sz="2800" b="0" spc="-1" dirty="0">
                <a:solidFill>
                  <a:schemeClr val="bg1"/>
                </a:solidFill>
                <a:latin typeface="Proxima Nova Rg" panose="02000506030000020004" pitchFamily="50" charset="0"/>
                <a:ea typeface="Calibri"/>
              </a:rPr>
              <a:t>Ang </a:t>
            </a:r>
            <a:r>
              <a:rPr lang="en-US" sz="2800" b="0" spc="-1" dirty="0" err="1">
                <a:solidFill>
                  <a:schemeClr val="bg1"/>
                </a:solidFill>
                <a:latin typeface="Proxima Nova Rg" panose="02000506030000020004" pitchFamily="50" charset="0"/>
                <a:ea typeface="Calibri"/>
              </a:rPr>
              <a:t>karapatan</a:t>
            </a:r>
            <a:r>
              <a:rPr lang="en-US" sz="2800" b="0" spc="-1" dirty="0">
                <a:solidFill>
                  <a:schemeClr val="bg1"/>
                </a:solidFill>
                <a:latin typeface="Proxima Nova Rg" panose="02000506030000020004" pitchFamily="50" charset="0"/>
                <a:ea typeface="Calibri"/>
              </a:rPr>
              <a:t> at </a:t>
            </a:r>
            <a:r>
              <a:rPr lang="en-US" sz="2800" b="0" spc="-1" dirty="0" err="1">
                <a:solidFill>
                  <a:schemeClr val="bg1"/>
                </a:solidFill>
                <a:latin typeface="Proxima Nova Rg" panose="02000506030000020004" pitchFamily="50" charset="0"/>
                <a:ea typeface="Calibri"/>
              </a:rPr>
              <a:t>pribilehiyo</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na</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bumoto</a:t>
            </a:r>
            <a:r>
              <a:rPr lang="en-US" sz="2800" b="0" spc="-1" dirty="0">
                <a:solidFill>
                  <a:schemeClr val="bg1"/>
                </a:solidFill>
                <a:latin typeface="Proxima Nova Rg" panose="02000506030000020004" pitchFamily="50" charset="0"/>
                <a:ea typeface="Calibri"/>
              </a:rPr>
              <a:t> ay may </a:t>
            </a:r>
            <a:r>
              <a:rPr lang="en-US" sz="2800" b="0" spc="-1" dirty="0" err="1">
                <a:solidFill>
                  <a:schemeClr val="bg1"/>
                </a:solidFill>
                <a:latin typeface="Proxima Nova Rg" panose="02000506030000020004" pitchFamily="50" charset="0"/>
                <a:ea typeface="Calibri"/>
              </a:rPr>
              <a:t>kalakip</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na</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isang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malaking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responsibilidad</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sa</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pagpili</a:t>
            </a:r>
            <a:r>
              <a:rPr lang="en-US" sz="2800" b="0" spc="-1" dirty="0">
                <a:solidFill>
                  <a:schemeClr val="bg1"/>
                </a:solidFill>
                <a:latin typeface="Proxima Nova Rg" panose="02000506030000020004" pitchFamily="50" charset="0"/>
                <a:ea typeface="Calibri"/>
              </a:rPr>
              <a:t> ng </a:t>
            </a:r>
            <a:r>
              <a:rPr lang="en-US" sz="2800" b="0" spc="-1" dirty="0" err="1">
                <a:solidFill>
                  <a:schemeClr val="bg1"/>
                </a:solidFill>
                <a:latin typeface="Proxima Nova Rg" panose="02000506030000020004" pitchFamily="50" charset="0"/>
                <a:ea typeface="Calibri"/>
              </a:rPr>
              <a:t>tama</a:t>
            </a:r>
            <a:r>
              <a:rPr lang="en-US" sz="2800" b="0" spc="-1" dirty="0">
                <a:solidFill>
                  <a:schemeClr val="bg1"/>
                </a:solidFill>
                <a:latin typeface="Proxima Nova Rg" panose="02000506030000020004" pitchFamily="50" charset="0"/>
                <a:ea typeface="Calibri"/>
              </a:rPr>
              <a:t> leader. Kung </a:t>
            </a:r>
            <a:r>
              <a:rPr lang="en-US" sz="2800" b="0" spc="-1" dirty="0" err="1">
                <a:solidFill>
                  <a:schemeClr val="bg1"/>
                </a:solidFill>
                <a:latin typeface="Proxima Nova Rg" panose="02000506030000020004" pitchFamily="50" charset="0"/>
                <a:ea typeface="Calibri"/>
              </a:rPr>
              <a:t>babaliwalain</a:t>
            </a:r>
            <a:r>
              <a:rPr lang="en-US" sz="2800" b="0" spc="-1" dirty="0">
                <a:solidFill>
                  <a:schemeClr val="bg1"/>
                </a:solidFill>
                <a:latin typeface="Proxima Nova Rg" panose="02000506030000020004" pitchFamily="50" charset="0"/>
                <a:ea typeface="Calibri"/>
              </a:rPr>
              <a:t> lang natin </a:t>
            </a:r>
            <a:r>
              <a:rPr lang="en-US" sz="2800" b="0" spc="-1" dirty="0" err="1">
                <a:solidFill>
                  <a:schemeClr val="bg1"/>
                </a:solidFill>
                <a:latin typeface="Proxima Nova Rg" panose="02000506030000020004" pitchFamily="50" charset="0"/>
                <a:ea typeface="Calibri"/>
              </a:rPr>
              <a:t>itong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katungkulan</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na</a:t>
            </a:r>
            <a:r>
              <a:rPr lang="en-US" sz="2800" b="0" spc="-1" dirty="0">
                <a:solidFill>
                  <a:schemeClr val="bg1"/>
                </a:solidFill>
                <a:latin typeface="Proxima Nova Rg" panose="02000506030000020004" pitchFamily="50" charset="0"/>
                <a:ea typeface="Calibri"/>
              </a:rPr>
              <a:t> meron tayo, ang </a:t>
            </a:r>
            <a:r>
              <a:rPr lang="en-US" sz="2800" b="0" spc="-1" dirty="0" err="1">
                <a:solidFill>
                  <a:schemeClr val="bg1"/>
                </a:solidFill>
                <a:latin typeface="Proxima Nova Rg" panose="02000506030000020004" pitchFamily="50" charset="0"/>
                <a:ea typeface="Calibri"/>
              </a:rPr>
              <a:t>pagpili</a:t>
            </a:r>
            <a:r>
              <a:rPr lang="en-US" sz="2800" b="0" spc="-1" dirty="0">
                <a:solidFill>
                  <a:schemeClr val="bg1"/>
                </a:solidFill>
                <a:latin typeface="Proxima Nova Rg" panose="02000506030000020004" pitchFamily="50" charset="0"/>
                <a:ea typeface="Calibri"/>
              </a:rPr>
              <a:t> ng </a:t>
            </a:r>
            <a:r>
              <a:rPr lang="en-US" sz="2800" b="0" spc="-1" dirty="0" err="1">
                <a:solidFill>
                  <a:schemeClr val="bg1"/>
                </a:solidFill>
                <a:latin typeface="Proxima Nova Rg" panose="02000506030000020004" pitchFamily="50" charset="0"/>
                <a:ea typeface="Calibri"/>
              </a:rPr>
              <a:t>tamang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tao</a:t>
            </a:r>
            <a:r>
              <a:rPr lang="en-US" sz="2800" b="0" spc="-1" dirty="0">
                <a:solidFill>
                  <a:schemeClr val="bg1"/>
                </a:solidFill>
                <a:latin typeface="Proxima Nova Rg" panose="02000506030000020004" pitchFamily="50" charset="0"/>
                <a:ea typeface="Calibri"/>
              </a:rPr>
              <a:t> para </a:t>
            </a:r>
            <a:r>
              <a:rPr lang="en-US" sz="2800" b="0" spc="-1" dirty="0" err="1">
                <a:solidFill>
                  <a:schemeClr val="bg1"/>
                </a:solidFill>
                <a:latin typeface="Proxima Nova Rg" panose="02000506030000020004" pitchFamily="50" charset="0"/>
                <a:ea typeface="Calibri"/>
              </a:rPr>
              <a:t>sa</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tamang</a:t>
            </a:r>
            <a:r>
              <a:rPr lang="en-US" sz="2800" b="0" spc="-1" dirty="0">
                <a:solidFill>
                  <a:schemeClr val="bg1"/>
                </a:solidFill>
                <a:latin typeface="Proxima Nova Rg" panose="02000506030000020004" pitchFamily="50" charset="0"/>
                <a:ea typeface="Calibri"/>
              </a:rPr>
              <a:t> position, </a:t>
            </a:r>
            <a:r>
              <a:rPr lang="en-US" sz="2800" b="0" spc="-1" dirty="0" err="1">
                <a:solidFill>
                  <a:schemeClr val="bg1"/>
                </a:solidFill>
                <a:latin typeface="Proxima Nova Rg" panose="02000506030000020004" pitchFamily="50" charset="0"/>
                <a:ea typeface="Calibri"/>
              </a:rPr>
              <a:t>aanihin</a:t>
            </a:r>
            <a:r>
              <a:rPr lang="en-US" sz="2800" b="0" spc="-1" dirty="0">
                <a:solidFill>
                  <a:schemeClr val="bg1"/>
                </a:solidFill>
                <a:latin typeface="Proxima Nova Rg" panose="02000506030000020004" pitchFamily="50" charset="0"/>
                <a:ea typeface="Calibri"/>
              </a:rPr>
              <a:t> natin ang consequences ng </a:t>
            </a:r>
            <a:r>
              <a:rPr lang="en-US" sz="2800" b="0" spc="-1" dirty="0" err="1">
                <a:solidFill>
                  <a:schemeClr val="bg1"/>
                </a:solidFill>
                <a:latin typeface="Proxima Nova Rg" panose="02000506030000020004" pitchFamily="50" charset="0"/>
                <a:ea typeface="Calibri"/>
              </a:rPr>
              <a:t>isang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hindi</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maayos</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na</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pamamalakad</a:t>
            </a:r>
            <a:r>
              <a:rPr lang="en-US" sz="2800" b="0" spc="-1" dirty="0">
                <a:solidFill>
                  <a:schemeClr val="bg1"/>
                </a:solidFill>
                <a:latin typeface="Proxima Nova Rg" panose="02000506030000020004" pitchFamily="50" charset="0"/>
                <a:ea typeface="Calibri"/>
              </a:rPr>
              <a:t> ng </a:t>
            </a:r>
            <a:r>
              <a:rPr lang="en-US" sz="2800" b="0" spc="-1" dirty="0" err="1">
                <a:solidFill>
                  <a:schemeClr val="bg1"/>
                </a:solidFill>
                <a:latin typeface="Proxima Nova Rg" panose="02000506030000020004" pitchFamily="50" charset="0"/>
                <a:ea typeface="Calibri"/>
              </a:rPr>
              <a:t>maling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gobyerno</a:t>
            </a:r>
            <a:r>
              <a:rPr lang="en-US" sz="2800" b="0" spc="-1" dirty="0">
                <a:solidFill>
                  <a:schemeClr val="bg1"/>
                </a:solidFill>
                <a:latin typeface="Proxima Nova Rg" panose="02000506030000020004" pitchFamily="50" charset="0"/>
                <a:ea typeface="Calibri"/>
              </a:rPr>
              <a:t>. </a:t>
            </a:r>
            <a:endParaRPr lang="en-PH" sz="2800" b="0" spc="-1" dirty="0">
              <a:solidFill>
                <a:schemeClr val="bg1"/>
              </a:solidFill>
              <a:latin typeface="Proxima Nova Rg" panose="02000506030000020004" pitchFamily="50" charset="0"/>
            </a:endParaRPr>
          </a:p>
          <a:p>
            <a:pPr marL="457200" indent="-457200">
              <a:spcBef>
                <a:spcPts val="1001"/>
              </a:spcBef>
              <a:buClr>
                <a:schemeClr val="bg1"/>
              </a:buClr>
              <a:buFont typeface="Arial" panose="020B0604020202020204" pitchFamily="34" charset="0"/>
              <a:buChar char="•"/>
              <a:tabLst>
                <a:tab pos="0" algn="l"/>
              </a:tabLst>
            </a:pPr>
            <a:endParaRPr lang="en-PH" sz="2800" b="0" spc="-1" dirty="0">
              <a:solidFill>
                <a:schemeClr val="bg1"/>
              </a:solidFill>
              <a:latin typeface="Proxima Nova Rg" panose="02000506030000020004" pitchFamily="50" charset="0"/>
            </a:endParaRPr>
          </a:p>
          <a:p>
            <a:pPr marL="457200" indent="-457200">
              <a:spcBef>
                <a:spcPts val="1001"/>
              </a:spcBef>
              <a:buClr>
                <a:schemeClr val="bg1"/>
              </a:buClr>
              <a:buFont typeface="Arial" panose="020B0604020202020204" pitchFamily="34" charset="0"/>
              <a:buChar char="•"/>
              <a:tabLst>
                <a:tab pos="0" algn="l"/>
              </a:tabLst>
            </a:pPr>
            <a:r>
              <a:rPr lang="en-US" sz="2800" b="0" spc="-1" dirty="0">
                <a:solidFill>
                  <a:schemeClr val="bg1"/>
                </a:solidFill>
                <a:latin typeface="Proxima Nova Rg" panose="02000506030000020004" pitchFamily="50" charset="0"/>
                <a:ea typeface="Calibri"/>
              </a:rPr>
              <a:t>Ito ang </a:t>
            </a:r>
            <a:r>
              <a:rPr lang="en-US" sz="2800" b="0" spc="-1" dirty="0" err="1">
                <a:solidFill>
                  <a:schemeClr val="bg1"/>
                </a:solidFill>
                <a:latin typeface="Proxima Nova Rg" panose="02000506030000020004" pitchFamily="50" charset="0"/>
                <a:ea typeface="Calibri"/>
              </a:rPr>
              <a:t>dahilang</a:t>
            </a:r>
            <a:r>
              <a:rPr lang="en-US" sz="2800" b="0" spc="-1" dirty="0">
                <a:solidFill>
                  <a:schemeClr val="bg1"/>
                </a:solidFill>
                <a:latin typeface="Proxima Nova Rg" panose="02000506030000020004" pitchFamily="50" charset="0"/>
                <a:ea typeface="Calibri"/>
              </a:rPr>
              <a:t> kaya </a:t>
            </a:r>
            <a:r>
              <a:rPr lang="en-US" sz="2800" b="0" spc="-1" dirty="0" err="1">
                <a:solidFill>
                  <a:schemeClr val="bg1"/>
                </a:solidFill>
                <a:latin typeface="Proxima Nova Rg" panose="02000506030000020004" pitchFamily="50" charset="0"/>
                <a:ea typeface="Calibri"/>
              </a:rPr>
              <a:t>nasabi</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ni</a:t>
            </a:r>
            <a:r>
              <a:rPr lang="en-US" sz="2800" b="0" spc="-1" dirty="0">
                <a:solidFill>
                  <a:schemeClr val="bg1"/>
                </a:solidFill>
                <a:latin typeface="Proxima Nova Rg" panose="02000506030000020004" pitchFamily="50" charset="0"/>
                <a:ea typeface="Calibri"/>
              </a:rPr>
              <a:t> Joseph de </a:t>
            </a:r>
            <a:r>
              <a:rPr lang="en-US" sz="2800" b="0" spc="-1" dirty="0" err="1">
                <a:solidFill>
                  <a:schemeClr val="bg1"/>
                </a:solidFill>
                <a:latin typeface="Proxima Nova Rg" panose="02000506030000020004" pitchFamily="50" charset="0"/>
                <a:ea typeface="Calibri"/>
              </a:rPr>
              <a:t>Maistre</a:t>
            </a:r>
            <a:r>
              <a:rPr lang="en-US" sz="2800" b="0" spc="-1" dirty="0">
                <a:solidFill>
                  <a:schemeClr val="bg1"/>
                </a:solidFill>
                <a:latin typeface="Proxima Nova Rg" panose="02000506030000020004" pitchFamily="50" charset="0"/>
                <a:ea typeface="Calibri"/>
              </a:rPr>
              <a:t> “</a:t>
            </a:r>
            <a:r>
              <a:rPr lang="en-US" sz="2800" b="0" i="1" spc="-1" dirty="0">
                <a:solidFill>
                  <a:schemeClr val="bg1"/>
                </a:solidFill>
                <a:latin typeface="Proxima Nova Rg" panose="02000506030000020004" pitchFamily="50" charset="0"/>
                <a:ea typeface="Calibri"/>
              </a:rPr>
              <a:t>In a democracy, people get the leaders that they deserve</a:t>
            </a:r>
            <a:r>
              <a:rPr lang="en-US" sz="2800" b="0" spc="-1" dirty="0">
                <a:solidFill>
                  <a:schemeClr val="bg1"/>
                </a:solidFill>
                <a:latin typeface="Proxima Nova Rg" panose="02000506030000020004" pitchFamily="50" charset="0"/>
                <a:ea typeface="Calibri"/>
              </a:rPr>
              <a:t>.” </a:t>
            </a:r>
            <a:endParaRPr lang="en-PH" sz="28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147139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D1F6B02E-CCE3-4322-8BE5-0F631A5C1161}"/>
              </a:ext>
            </a:extLst>
          </p:cNvPr>
          <p:cNvSpPr txBox="1">
            <a:spLocks/>
          </p:cNvSpPr>
          <p:nvPr/>
        </p:nvSpPr>
        <p:spPr>
          <a:xfrm>
            <a:off x="1164600" y="1334160"/>
            <a:ext cx="9862200" cy="4391280"/>
          </a:xfrm>
          <a:prstGeom prst="rect">
            <a:avLst/>
          </a:prstGeom>
          <a:noFill/>
          <a:ln w="0">
            <a:noFill/>
          </a:ln>
        </p:spPr>
        <p:txBody>
          <a:bodyPr vert="horz" lIns="90000" tIns="45000" rIns="90000" bIns="45000" rtlCol="0" anchor="ctr">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a:tabLst>
                <a:tab pos="0" algn="l"/>
              </a:tabLst>
            </a:pPr>
            <a:r>
              <a:rPr lang="en-US" sz="4800" b="0" spc="-1" dirty="0" err="1">
                <a:solidFill>
                  <a:schemeClr val="bg1"/>
                </a:solidFill>
                <a:latin typeface="Proxima Nova Rg" panose="02000506030000020004" pitchFamily="50" charset="0"/>
                <a:ea typeface="Calibri"/>
              </a:rPr>
              <a:t>Sinasayang</a:t>
            </a:r>
            <a:r>
              <a:rPr lang="en-US" sz="4800" b="0" spc="-1" dirty="0">
                <a:solidFill>
                  <a:schemeClr val="bg1"/>
                </a:solidFill>
                <a:latin typeface="Proxima Nova Rg" panose="02000506030000020004" pitchFamily="50" charset="0"/>
                <a:ea typeface="Calibri"/>
              </a:rPr>
              <a:t> natin ang </a:t>
            </a:r>
            <a:r>
              <a:rPr lang="en-US" sz="4800" b="0" spc="-1" dirty="0" err="1">
                <a:solidFill>
                  <a:schemeClr val="bg1"/>
                </a:solidFill>
                <a:latin typeface="Proxima Nova Rg" panose="02000506030000020004" pitchFamily="50" charset="0"/>
                <a:ea typeface="Calibri"/>
              </a:rPr>
              <a:t>ating</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tungkuling</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bomoto</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bilang</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mamamayan</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kapag</a:t>
            </a:r>
            <a:r>
              <a:rPr lang="en-US" sz="4800" b="0" spc="-1" dirty="0">
                <a:solidFill>
                  <a:schemeClr val="bg1"/>
                </a:solidFill>
                <a:latin typeface="Proxima Nova Rg" panose="02000506030000020004" pitchFamily="50" charset="0"/>
                <a:ea typeface="Calibri"/>
              </a:rPr>
              <a:t> tayo ay: </a:t>
            </a:r>
            <a:br>
              <a:rPr lang="en-US" dirty="0">
                <a:solidFill>
                  <a:schemeClr val="bg1"/>
                </a:solidFill>
                <a:latin typeface="Proxima Nova Rg" panose="02000506030000020004" pitchFamily="50" charset="0"/>
              </a:rPr>
            </a:br>
            <a:br>
              <a:rPr lang="en-US" dirty="0">
                <a:solidFill>
                  <a:schemeClr val="bg1"/>
                </a:solidFill>
                <a:latin typeface="Proxima Nova Rg" panose="02000506030000020004" pitchFamily="50" charset="0"/>
              </a:rPr>
            </a:br>
            <a:r>
              <a:rPr lang="en-US" sz="1600" b="0" spc="-1" dirty="0">
                <a:solidFill>
                  <a:schemeClr val="bg1"/>
                </a:solidFill>
                <a:latin typeface="Proxima Nova Rg" panose="02000506030000020004" pitchFamily="50" charset="0"/>
                <a:ea typeface="Calibri"/>
              </a:rPr>
              <a:t>	</a:t>
            </a:r>
            <a:r>
              <a:rPr lang="en-US" sz="4000" b="0" i="1" spc="-1" dirty="0">
                <a:solidFill>
                  <a:schemeClr val="bg1"/>
                </a:solidFill>
                <a:latin typeface="Proxima Nova Rg" panose="02000506030000020004" pitchFamily="50" charset="0"/>
                <a:ea typeface="Calibri"/>
              </a:rPr>
              <a:t>(1) </a:t>
            </a:r>
            <a:r>
              <a:rPr lang="en-US" sz="4000" b="0" i="1" spc="-1" dirty="0" err="1">
                <a:solidFill>
                  <a:schemeClr val="bg1"/>
                </a:solidFill>
                <a:latin typeface="Proxima Nova Rg" panose="02000506030000020004" pitchFamily="50" charset="0"/>
                <a:ea typeface="Calibri"/>
              </a:rPr>
              <a:t>hindi</a:t>
            </a:r>
            <a:r>
              <a:rPr lang="en-US" sz="4000" b="0" i="1" spc="-1" dirty="0">
                <a:solidFill>
                  <a:schemeClr val="bg1"/>
                </a:solidFill>
                <a:latin typeface="Proxima Nova Rg" panose="02000506030000020004" pitchFamily="50" charset="0"/>
                <a:ea typeface="Calibri"/>
              </a:rPr>
              <a:t> </a:t>
            </a:r>
            <a:r>
              <a:rPr lang="en-US" sz="4000" b="0" i="1" spc="-1" dirty="0" err="1">
                <a:solidFill>
                  <a:schemeClr val="bg1"/>
                </a:solidFill>
                <a:latin typeface="Proxima Nova Rg" panose="02000506030000020004" pitchFamily="50" charset="0"/>
                <a:ea typeface="Calibri"/>
              </a:rPr>
              <a:t>boboto</a:t>
            </a:r>
            <a:r>
              <a:rPr lang="en-US" sz="4000" b="0" i="1" spc="-1" dirty="0">
                <a:solidFill>
                  <a:schemeClr val="bg1"/>
                </a:solidFill>
                <a:latin typeface="Proxima Nova Rg" panose="02000506030000020004" pitchFamily="50" charset="0"/>
                <a:ea typeface="Calibri"/>
              </a:rPr>
              <a:t>, </a:t>
            </a:r>
            <a:br>
              <a:rPr lang="en-US" dirty="0">
                <a:solidFill>
                  <a:schemeClr val="bg1"/>
                </a:solidFill>
                <a:latin typeface="Proxima Nova Rg" panose="02000506030000020004" pitchFamily="50" charset="0"/>
              </a:rPr>
            </a:br>
            <a:r>
              <a:rPr lang="en-US" sz="4000" b="0" i="1" spc="-1" dirty="0">
                <a:solidFill>
                  <a:schemeClr val="bg1"/>
                </a:solidFill>
                <a:latin typeface="Proxima Nova Rg" panose="02000506030000020004" pitchFamily="50" charset="0"/>
                <a:ea typeface="Calibri"/>
              </a:rPr>
              <a:t>	(2) </a:t>
            </a:r>
            <a:r>
              <a:rPr lang="en-US" sz="4000" b="0" i="1" spc="-1" dirty="0" err="1">
                <a:solidFill>
                  <a:schemeClr val="bg1"/>
                </a:solidFill>
                <a:latin typeface="Proxima Nova Rg" panose="02000506030000020004" pitchFamily="50" charset="0"/>
                <a:ea typeface="Calibri"/>
              </a:rPr>
              <a:t>nagbebenta</a:t>
            </a:r>
            <a:r>
              <a:rPr lang="en-US" sz="4000" b="0" i="1" spc="-1" dirty="0">
                <a:solidFill>
                  <a:schemeClr val="bg1"/>
                </a:solidFill>
                <a:latin typeface="Proxima Nova Rg" panose="02000506030000020004" pitchFamily="50" charset="0"/>
                <a:ea typeface="Calibri"/>
              </a:rPr>
              <a:t> ng boto,</a:t>
            </a:r>
            <a:br>
              <a:rPr lang="en-US" dirty="0">
                <a:solidFill>
                  <a:schemeClr val="bg1"/>
                </a:solidFill>
                <a:latin typeface="Proxima Nova Rg" panose="02000506030000020004" pitchFamily="50" charset="0"/>
              </a:rPr>
            </a:br>
            <a:r>
              <a:rPr lang="en-US" sz="4000" b="0" i="1" spc="-1" dirty="0">
                <a:solidFill>
                  <a:schemeClr val="bg1"/>
                </a:solidFill>
                <a:latin typeface="Proxima Nova Rg" panose="02000506030000020004" pitchFamily="50" charset="0"/>
                <a:ea typeface="Calibri"/>
              </a:rPr>
              <a:t>	(3) </a:t>
            </a:r>
            <a:r>
              <a:rPr lang="en-US" sz="4000" b="0" i="1" spc="-1" dirty="0" err="1">
                <a:solidFill>
                  <a:schemeClr val="bg1"/>
                </a:solidFill>
                <a:latin typeface="Proxima Nova Rg" panose="02000506030000020004" pitchFamily="50" charset="0"/>
                <a:ea typeface="Calibri"/>
              </a:rPr>
              <a:t>boboto</a:t>
            </a:r>
            <a:r>
              <a:rPr lang="en-US" sz="4000" b="0" i="1" spc="-1" dirty="0">
                <a:solidFill>
                  <a:schemeClr val="bg1"/>
                </a:solidFill>
                <a:latin typeface="Proxima Nova Rg" panose="02000506030000020004" pitchFamily="50" charset="0"/>
                <a:ea typeface="Calibri"/>
              </a:rPr>
              <a:t> </a:t>
            </a:r>
            <a:r>
              <a:rPr lang="en-US" sz="4000" b="0" i="1" spc="-1" dirty="0" err="1">
                <a:solidFill>
                  <a:schemeClr val="bg1"/>
                </a:solidFill>
                <a:latin typeface="Proxima Nova Rg" panose="02000506030000020004" pitchFamily="50" charset="0"/>
                <a:ea typeface="Calibri"/>
              </a:rPr>
              <a:t>sa</a:t>
            </a:r>
            <a:r>
              <a:rPr lang="en-US" sz="4000" b="0" i="1" spc="-1" dirty="0">
                <a:solidFill>
                  <a:schemeClr val="bg1"/>
                </a:solidFill>
                <a:latin typeface="Proxima Nova Rg" panose="02000506030000020004" pitchFamily="50" charset="0"/>
                <a:ea typeface="Calibri"/>
              </a:rPr>
              <a:t> </a:t>
            </a:r>
            <a:r>
              <a:rPr lang="en-US" sz="4000" b="0" i="1" spc="-1" dirty="0" err="1">
                <a:solidFill>
                  <a:schemeClr val="bg1"/>
                </a:solidFill>
                <a:latin typeface="Proxima Nova Rg" panose="02000506030000020004" pitchFamily="50" charset="0"/>
                <a:ea typeface="Calibri"/>
              </a:rPr>
              <a:t>maling</a:t>
            </a:r>
            <a:r>
              <a:rPr lang="en-US" sz="4000" b="0" i="1" spc="-1" dirty="0">
                <a:solidFill>
                  <a:schemeClr val="bg1"/>
                </a:solidFill>
                <a:latin typeface="Proxima Nova Rg" panose="02000506030000020004" pitchFamily="50" charset="0"/>
                <a:ea typeface="Calibri"/>
              </a:rPr>
              <a:t> </a:t>
            </a:r>
            <a:r>
              <a:rPr lang="en-US" sz="4000" b="0" i="1" spc="-1" dirty="0" err="1">
                <a:solidFill>
                  <a:schemeClr val="bg1"/>
                </a:solidFill>
                <a:latin typeface="Proxima Nova Rg" panose="02000506030000020004" pitchFamily="50" charset="0"/>
                <a:ea typeface="Calibri"/>
              </a:rPr>
              <a:t>tao</a:t>
            </a:r>
            <a:r>
              <a:rPr lang="en-US" sz="4000" b="0" i="1" spc="-1" dirty="0">
                <a:solidFill>
                  <a:schemeClr val="bg1"/>
                </a:solidFill>
                <a:latin typeface="Proxima Nova Rg" panose="02000506030000020004" pitchFamily="50" charset="0"/>
                <a:ea typeface="Calibri"/>
              </a:rPr>
              <a:t> </a:t>
            </a:r>
            <a:r>
              <a:rPr lang="en-US" sz="4000" b="0" i="1" spc="-1" dirty="0" err="1">
                <a:solidFill>
                  <a:schemeClr val="bg1"/>
                </a:solidFill>
                <a:latin typeface="Proxima Nova Rg" panose="02000506030000020004" pitchFamily="50" charset="0"/>
                <a:ea typeface="Calibri"/>
              </a:rPr>
              <a:t>sa</a:t>
            </a:r>
            <a:r>
              <a:rPr lang="en-US" sz="4000" b="0" i="1" spc="-1" dirty="0">
                <a:solidFill>
                  <a:schemeClr val="bg1"/>
                </a:solidFill>
                <a:latin typeface="Proxima Nova Rg" panose="02000506030000020004" pitchFamily="50" charset="0"/>
                <a:ea typeface="Calibri"/>
              </a:rPr>
              <a:t> </a:t>
            </a:r>
            <a:r>
              <a:rPr lang="en-US" sz="4000" b="0" i="1" spc="-1" dirty="0" err="1">
                <a:solidFill>
                  <a:schemeClr val="bg1"/>
                </a:solidFill>
                <a:latin typeface="Proxima Nova Rg" panose="02000506030000020004" pitchFamily="50" charset="0"/>
                <a:ea typeface="Calibri"/>
              </a:rPr>
              <a:t>maling</a:t>
            </a:r>
            <a:r>
              <a:rPr lang="en-US" sz="4000" b="0" i="1" spc="-1" dirty="0">
                <a:solidFill>
                  <a:schemeClr val="bg1"/>
                </a:solidFill>
                <a:latin typeface="Proxima Nova Rg" panose="02000506030000020004" pitchFamily="50" charset="0"/>
                <a:ea typeface="Calibri"/>
              </a:rPr>
              <a:t> 							</a:t>
            </a:r>
            <a:r>
              <a:rPr lang="en-US" sz="4000" b="0" i="1" spc="-1" dirty="0" err="1">
                <a:solidFill>
                  <a:schemeClr val="bg1"/>
                </a:solidFill>
                <a:latin typeface="Proxima Nova Rg" panose="02000506030000020004" pitchFamily="50" charset="0"/>
                <a:ea typeface="Calibri"/>
              </a:rPr>
              <a:t>kadahilanan</a:t>
            </a:r>
            <a:r>
              <a:rPr lang="en-US" sz="4000" b="0" i="1" spc="-1" dirty="0">
                <a:solidFill>
                  <a:schemeClr val="bg1"/>
                </a:solidFill>
                <a:latin typeface="Proxima Nova Rg" panose="02000506030000020004" pitchFamily="50" charset="0"/>
                <a:ea typeface="Calibri"/>
              </a:rPr>
              <a:t> </a:t>
            </a:r>
            <a:endParaRPr lang="en-US" sz="40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70462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97A848FF-79FC-40D8-B405-751322865102}"/>
              </a:ext>
            </a:extLst>
          </p:cNvPr>
          <p:cNvSpPr txBox="1">
            <a:spLocks/>
          </p:cNvSpPr>
          <p:nvPr/>
        </p:nvSpPr>
        <p:spPr>
          <a:xfrm>
            <a:off x="1200240" y="1040040"/>
            <a:ext cx="9862200" cy="5163120"/>
          </a:xfrm>
          <a:prstGeom prst="rect">
            <a:avLst/>
          </a:prstGeom>
          <a:noFill/>
          <a:ln w="0">
            <a:noFill/>
          </a:ln>
        </p:spPr>
        <p:txBody>
          <a:bodyPr vert="horz" lIns="90000" tIns="45000" rIns="90000" bIns="45000" rtlCol="0" anchor="ctr">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algn="ctr">
              <a:tabLst>
                <a:tab pos="0" algn="l"/>
              </a:tabLst>
            </a:pPr>
            <a:r>
              <a:rPr lang="en-US" sz="2800" b="0" spc="-1" dirty="0">
                <a:solidFill>
                  <a:schemeClr val="bg1"/>
                </a:solidFill>
                <a:latin typeface="Proxima Nova Rg" panose="02000506030000020004" pitchFamily="50" charset="0"/>
                <a:ea typeface="Calibri"/>
              </a:rPr>
              <a:t>“No one tells the people that candidates are applicants for management positions –aspiring to be a CEO or director... And what it takes to manage a government, a corporation, or an economy, which is what a barangay, a municipality, or city is. </a:t>
            </a:r>
            <a:br>
              <a:rPr lang="en-US" dirty="0">
                <a:solidFill>
                  <a:schemeClr val="bg1"/>
                </a:solidFill>
                <a:latin typeface="Proxima Nova Rg" panose="02000506030000020004" pitchFamily="50" charset="0"/>
              </a:rPr>
            </a:br>
            <a:br>
              <a:rPr lang="en-US" dirty="0">
                <a:solidFill>
                  <a:schemeClr val="bg1"/>
                </a:solidFill>
                <a:latin typeface="Proxima Nova Rg" panose="02000506030000020004" pitchFamily="50" charset="0"/>
              </a:rPr>
            </a:br>
            <a:r>
              <a:rPr lang="en-US" sz="2800" b="0" spc="-1" dirty="0">
                <a:solidFill>
                  <a:schemeClr val="bg1"/>
                </a:solidFill>
                <a:latin typeface="Proxima Nova Rg" panose="02000506030000020004" pitchFamily="50" charset="0"/>
                <a:ea typeface="Calibri"/>
              </a:rPr>
              <a:t>They do not know that governance is simply another term for management; just as voting is another term for the selection and hiring of public servants; choosing a candidate is, in real sense, hiring for a government post.”</a:t>
            </a:r>
            <a:br>
              <a:rPr lang="en-US" dirty="0">
                <a:solidFill>
                  <a:schemeClr val="bg1"/>
                </a:solidFill>
                <a:latin typeface="Proxima Nova Rg" panose="02000506030000020004" pitchFamily="50" charset="0"/>
              </a:rPr>
            </a:br>
            <a:br>
              <a:rPr lang="en-US" dirty="0">
                <a:solidFill>
                  <a:schemeClr val="bg1"/>
                </a:solidFill>
                <a:latin typeface="Proxima Nova Rg" panose="02000506030000020004" pitchFamily="50" charset="0"/>
              </a:rPr>
            </a:br>
            <a:r>
              <a:rPr lang="en-US" sz="2400" b="0" spc="-1" dirty="0">
                <a:solidFill>
                  <a:schemeClr val="bg1"/>
                </a:solidFill>
                <a:latin typeface="Proxima Nova Rg" panose="02000506030000020004" pitchFamily="50" charset="0"/>
                <a:ea typeface="Calibri"/>
              </a:rPr>
              <a:t>-Manuel E. </a:t>
            </a:r>
            <a:r>
              <a:rPr lang="en-US" sz="2400" b="0" spc="-1" dirty="0" err="1">
                <a:solidFill>
                  <a:schemeClr val="bg1"/>
                </a:solidFill>
                <a:latin typeface="Proxima Nova Rg" panose="02000506030000020004" pitchFamily="50" charset="0"/>
                <a:ea typeface="Calibri"/>
              </a:rPr>
              <a:t>Valdehuesa</a:t>
            </a:r>
            <a:r>
              <a:rPr lang="en-US" sz="2400" b="0" spc="-1" dirty="0">
                <a:solidFill>
                  <a:schemeClr val="bg1"/>
                </a:solidFill>
                <a:latin typeface="Proxima Nova Rg" panose="02000506030000020004" pitchFamily="50" charset="0"/>
                <a:ea typeface="Calibri"/>
              </a:rPr>
              <a:t>,</a:t>
            </a:r>
            <a:br>
              <a:rPr lang="en-US" dirty="0">
                <a:solidFill>
                  <a:schemeClr val="bg1"/>
                </a:solidFill>
                <a:latin typeface="Proxima Nova Rg" panose="02000506030000020004" pitchFamily="50" charset="0"/>
              </a:rPr>
            </a:br>
            <a:r>
              <a:rPr lang="en-US" sz="2400" b="0" i="1" spc="-1" dirty="0">
                <a:solidFill>
                  <a:schemeClr val="bg1"/>
                </a:solidFill>
                <a:latin typeface="Proxima Nova Rg" panose="02000506030000020004" pitchFamily="50" charset="0"/>
                <a:ea typeface="Calibri"/>
              </a:rPr>
              <a:t>former director of the Development Academy of the Philippines</a:t>
            </a:r>
            <a:endParaRPr lang="en-US"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178569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rmAutofit fontScale="90000"/>
          </a:bodyPr>
          <a:lstStyle/>
          <a:p>
            <a:endParaRPr lang="en-US" dirty="0"/>
          </a:p>
        </p:txBody>
      </p:sp>
      <p:sp>
        <p:nvSpPr>
          <p:cNvPr id="3" name="PlaceHolder 1">
            <a:extLst>
              <a:ext uri="{FF2B5EF4-FFF2-40B4-BE49-F238E27FC236}">
                <a16:creationId xmlns:a16="http://schemas.microsoft.com/office/drawing/2014/main" id="{7D7A835C-6EB2-4208-9BAE-1A4EC8968DA7}"/>
              </a:ext>
            </a:extLst>
          </p:cNvPr>
          <p:cNvSpPr txBox="1">
            <a:spLocks/>
          </p:cNvSpPr>
          <p:nvPr/>
        </p:nvSpPr>
        <p:spPr>
          <a:xfrm>
            <a:off x="1164600" y="1648440"/>
            <a:ext cx="9862200" cy="3299400"/>
          </a:xfrm>
          <a:prstGeom prst="rect">
            <a:avLst/>
          </a:prstGeom>
          <a:noFill/>
          <a:ln w="0">
            <a:noFill/>
          </a:ln>
        </p:spPr>
        <p:txBody>
          <a:bodyPr vert="horz" lIns="90000" tIns="45000" rIns="90000" bIns="45000" rtlCol="0" anchor="ctr">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algn="ctr">
              <a:tabLst>
                <a:tab pos="0" algn="l"/>
              </a:tabLst>
            </a:pPr>
            <a:r>
              <a:rPr lang="en-US" sz="4800" b="0" spc="-1" dirty="0" err="1">
                <a:solidFill>
                  <a:schemeClr val="bg1"/>
                </a:solidFill>
                <a:latin typeface="Proxima Nova Rg" panose="02000506030000020004" pitchFamily="50" charset="0"/>
                <a:ea typeface="Calibri"/>
              </a:rPr>
              <a:t>Naisip</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mo</a:t>
            </a:r>
            <a:r>
              <a:rPr lang="en-US" sz="4800" b="0" spc="-1" dirty="0">
                <a:solidFill>
                  <a:schemeClr val="bg1"/>
                </a:solidFill>
                <a:latin typeface="Proxima Nova Rg" panose="02000506030000020004" pitchFamily="50" charset="0"/>
                <a:ea typeface="Calibri"/>
              </a:rPr>
              <a:t> bang ang </a:t>
            </a:r>
            <a:r>
              <a:rPr lang="en-US" sz="4800" b="0" spc="-1" dirty="0" err="1">
                <a:solidFill>
                  <a:schemeClr val="bg1"/>
                </a:solidFill>
                <a:latin typeface="Proxima Nova Rg" panose="02000506030000020004" pitchFamily="50" charset="0"/>
                <a:ea typeface="Calibri"/>
              </a:rPr>
              <a:t>mga</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kandidato</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sa</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politika</a:t>
            </a:r>
            <a:r>
              <a:rPr lang="en-US" sz="4800" b="0" spc="-1" dirty="0">
                <a:solidFill>
                  <a:schemeClr val="bg1"/>
                </a:solidFill>
                <a:latin typeface="Proxima Nova Rg" panose="02000506030000020004" pitchFamily="50" charset="0"/>
                <a:ea typeface="Calibri"/>
              </a:rPr>
              <a:t> ay </a:t>
            </a:r>
            <a:r>
              <a:rPr lang="en-US" sz="4800" b="0" spc="-1" dirty="0" err="1">
                <a:solidFill>
                  <a:schemeClr val="bg1"/>
                </a:solidFill>
                <a:latin typeface="Proxima Nova Rg" panose="02000506030000020004" pitchFamily="50" charset="0"/>
                <a:ea typeface="Calibri"/>
              </a:rPr>
              <a:t>tulad</a:t>
            </a:r>
            <a:r>
              <a:rPr lang="en-US" sz="4800" b="0" spc="-1" dirty="0">
                <a:solidFill>
                  <a:schemeClr val="bg1"/>
                </a:solidFill>
                <a:latin typeface="Proxima Nova Rg" panose="02000506030000020004" pitchFamily="50" charset="0"/>
                <a:ea typeface="Calibri"/>
              </a:rPr>
              <a:t> ng </a:t>
            </a:r>
            <a:r>
              <a:rPr lang="en-US" sz="4800" b="0" spc="-1" dirty="0" err="1">
                <a:solidFill>
                  <a:schemeClr val="bg1"/>
                </a:solidFill>
                <a:latin typeface="Proxima Nova Rg" panose="02000506030000020004" pitchFamily="50" charset="0"/>
                <a:ea typeface="Calibri"/>
              </a:rPr>
              <a:t>mga</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aplikante</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na</a:t>
            </a:r>
            <a:r>
              <a:rPr lang="en-US" sz="4800" b="0" spc="-1" dirty="0">
                <a:solidFill>
                  <a:schemeClr val="bg1"/>
                </a:solidFill>
                <a:latin typeface="Proxima Nova Rg" panose="02000506030000020004" pitchFamily="50" charset="0"/>
                <a:ea typeface="Calibri"/>
              </a:rPr>
              <a:t> </a:t>
            </a:r>
            <a:r>
              <a:rPr lang="en-US" sz="4800" b="0" spc="-1" dirty="0" err="1">
                <a:solidFill>
                  <a:schemeClr val="bg1"/>
                </a:solidFill>
                <a:latin typeface="Proxima Nova Rg" panose="02000506030000020004" pitchFamily="50" charset="0"/>
                <a:ea typeface="Calibri"/>
              </a:rPr>
              <a:t>naghahanagp</a:t>
            </a:r>
            <a:r>
              <a:rPr lang="en-US" sz="4800" b="0" spc="-1" dirty="0">
                <a:solidFill>
                  <a:schemeClr val="bg1"/>
                </a:solidFill>
                <a:latin typeface="Proxima Nova Rg" panose="02000506030000020004" pitchFamily="50" charset="0"/>
                <a:ea typeface="Calibri"/>
              </a:rPr>
              <a:t> ng </a:t>
            </a:r>
            <a:r>
              <a:rPr lang="en-US" sz="4800" b="0" spc="-1" dirty="0" err="1">
                <a:solidFill>
                  <a:schemeClr val="bg1"/>
                </a:solidFill>
                <a:latin typeface="Proxima Nova Rg" panose="02000506030000020004" pitchFamily="50" charset="0"/>
                <a:ea typeface="Calibri"/>
              </a:rPr>
              <a:t>trabaho</a:t>
            </a:r>
            <a:r>
              <a:rPr lang="en-US" sz="4800" b="0" spc="-1" dirty="0">
                <a:solidFill>
                  <a:schemeClr val="bg1"/>
                </a:solidFill>
                <a:latin typeface="Proxima Nova Rg" panose="02000506030000020004" pitchFamily="50" charset="0"/>
                <a:ea typeface="Calibri"/>
              </a:rPr>
              <a:t>? </a:t>
            </a:r>
            <a:endParaRPr lang="en-PH" sz="48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23900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199" y="1122099"/>
            <a:ext cx="10857089" cy="751858"/>
          </a:xfrm>
        </p:spPr>
        <p:txBody>
          <a:bodyPr>
            <a:noAutofit/>
          </a:bodyPr>
          <a:lstStyle/>
          <a:p>
            <a:r>
              <a:rPr lang="en-US" sz="5000" dirty="0" err="1"/>
              <a:t>Mabuting</a:t>
            </a:r>
            <a:r>
              <a:rPr lang="en-US" sz="5000" dirty="0"/>
              <a:t> </a:t>
            </a:r>
            <a:r>
              <a:rPr lang="en-US" sz="5000" dirty="0" err="1"/>
              <a:t>Pagkamamamayan</a:t>
            </a:r>
            <a:r>
              <a:rPr lang="en-US" sz="5000" dirty="0"/>
              <a:t>: </a:t>
            </a:r>
            <a:r>
              <a:rPr lang="en-US" sz="5000" dirty="0" err="1"/>
              <a:t>Matalino</a:t>
            </a:r>
            <a:r>
              <a:rPr lang="en-US" sz="5000" dirty="0"/>
              <a:t> at </a:t>
            </a:r>
            <a:r>
              <a:rPr lang="en-US" sz="5000" dirty="0" err="1"/>
              <a:t>Responsableng</a:t>
            </a:r>
            <a:r>
              <a:rPr lang="en-US" sz="5000" dirty="0"/>
              <a:t> </a:t>
            </a:r>
            <a:r>
              <a:rPr lang="en-US" sz="5000" dirty="0" err="1"/>
              <a:t>Pagboto</a:t>
            </a:r>
            <a:endParaRPr lang="en-US" sz="5000" dirty="0"/>
          </a:p>
        </p:txBody>
      </p:sp>
      <p:sp>
        <p:nvSpPr>
          <p:cNvPr id="3" name="PlaceHolder 2">
            <a:extLst>
              <a:ext uri="{FF2B5EF4-FFF2-40B4-BE49-F238E27FC236}">
                <a16:creationId xmlns:a16="http://schemas.microsoft.com/office/drawing/2014/main" id="{472F2BCD-640D-4EB8-9DE8-64256871E681}"/>
              </a:ext>
            </a:extLst>
          </p:cNvPr>
          <p:cNvSpPr txBox="1">
            <a:spLocks/>
          </p:cNvSpPr>
          <p:nvPr/>
        </p:nvSpPr>
        <p:spPr>
          <a:xfrm>
            <a:off x="634880" y="1873957"/>
            <a:ext cx="10515600" cy="478116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342900" indent="-342900">
              <a:spcBef>
                <a:spcPts val="1001"/>
              </a:spcBef>
              <a:buClr>
                <a:schemeClr val="bg1"/>
              </a:buClr>
              <a:buFont typeface="Arial" panose="020B0604020202020204" pitchFamily="34" charset="0"/>
              <a:buChar char="•"/>
              <a:tabLst>
                <a:tab pos="0" algn="l"/>
              </a:tabLst>
            </a:pPr>
            <a:r>
              <a:rPr lang="en-US" sz="2400" b="0" spc="-1" dirty="0">
                <a:solidFill>
                  <a:schemeClr val="bg1"/>
                </a:solidFill>
                <a:latin typeface="Proxima Nova Rg" panose="02000506030000020004" pitchFamily="50" charset="0"/>
                <a:ea typeface="Calibri"/>
              </a:rPr>
              <a:t>Ang </a:t>
            </a:r>
            <a:r>
              <a:rPr lang="en-US" sz="2400" b="0" spc="-1" dirty="0" err="1">
                <a:solidFill>
                  <a:schemeClr val="bg1"/>
                </a:solidFill>
                <a:latin typeface="Proxima Nova Rg" panose="02000506030000020004" pitchFamily="50" charset="0"/>
                <a:ea typeface="Calibri"/>
              </a:rPr>
              <a:t>aktibong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pagkamamamayan</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demokratikong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partisipasyon</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hinihiling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gamitin</a:t>
            </a:r>
            <a:r>
              <a:rPr lang="en-US" sz="2400" b="0" spc="-1" dirty="0">
                <a:solidFill>
                  <a:schemeClr val="bg1"/>
                </a:solidFill>
                <a:latin typeface="Proxima Nova Rg" panose="02000506030000020004" pitchFamily="50" charset="0"/>
                <a:ea typeface="Calibri"/>
              </a:rPr>
              <a:t> natin ang </a:t>
            </a:r>
            <a:r>
              <a:rPr lang="en-US" sz="2400" b="0" spc="-1" dirty="0" err="1">
                <a:solidFill>
                  <a:schemeClr val="bg1"/>
                </a:solidFill>
                <a:latin typeface="Proxima Nova Rg" panose="02000506030000020004" pitchFamily="50" charset="0"/>
                <a:ea typeface="Calibri"/>
              </a:rPr>
              <a:t>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karapatan</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gawin</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responsibilidad</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pagpili</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taong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mamumuno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bansa</a:t>
            </a:r>
            <a:r>
              <a:rPr lang="en-US" sz="2400" b="0" spc="-1" dirty="0">
                <a:solidFill>
                  <a:schemeClr val="bg1"/>
                </a:solidFill>
                <a:latin typeface="Proxima Nova Rg" panose="02000506030000020004" pitchFamily="50" charset="0"/>
                <a:ea typeface="Calibri"/>
              </a:rPr>
              <a:t>.  Ito ay </a:t>
            </a:r>
            <a:r>
              <a:rPr lang="en-US" sz="2400" b="0" spc="-1" dirty="0" err="1">
                <a:solidFill>
                  <a:schemeClr val="bg1"/>
                </a:solidFill>
                <a:latin typeface="Proxima Nova Rg" panose="02000506030000020004" pitchFamily="50" charset="0"/>
                <a:ea typeface="Calibri"/>
              </a:rPr>
              <a:t>mahalagang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bahagi</a:t>
            </a:r>
            <a:r>
              <a:rPr lang="en-US" sz="2400" b="0" spc="-1" dirty="0">
                <a:solidFill>
                  <a:schemeClr val="bg1"/>
                </a:solidFill>
                <a:latin typeface="Proxima Nova Rg" panose="02000506030000020004" pitchFamily="50" charset="0"/>
                <a:ea typeface="Calibri"/>
              </a:rPr>
              <a:t> ng mas </a:t>
            </a:r>
            <a:r>
              <a:rPr lang="en-US" sz="2400" b="0" spc="-1" dirty="0" err="1">
                <a:solidFill>
                  <a:schemeClr val="bg1"/>
                </a:solidFill>
                <a:latin typeface="Proxima Nova Rg" panose="02000506030000020004" pitchFamily="50" charset="0"/>
                <a:ea typeface="Calibri"/>
              </a:rPr>
              <a:t>malawak</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gawain</a:t>
            </a:r>
            <a:r>
              <a:rPr lang="en-US" sz="2400" b="0" spc="-1" dirty="0">
                <a:solidFill>
                  <a:schemeClr val="bg1"/>
                </a:solidFill>
                <a:latin typeface="Proxima Nova Rg" panose="02000506030000020004" pitchFamily="50" charset="0"/>
                <a:ea typeface="Calibri"/>
              </a:rPr>
              <a:t> ng </a:t>
            </a:r>
            <a:r>
              <a:rPr lang="en-US" sz="2400" spc="-1" dirty="0">
                <a:solidFill>
                  <a:schemeClr val="bg1"/>
                </a:solidFill>
                <a:latin typeface="Proxima Nova Rg" panose="02000506030000020004" pitchFamily="50" charset="0"/>
                <a:ea typeface="Calibri"/>
              </a:rPr>
              <a:t>nation-building</a:t>
            </a:r>
            <a:r>
              <a:rPr lang="en-US" sz="2400" b="0" spc="-1" dirty="0">
                <a:solidFill>
                  <a:schemeClr val="bg1"/>
                </a:solidFill>
                <a:latin typeface="Proxima Nova Rg" panose="02000506030000020004" pitchFamily="50" charset="0"/>
                <a:ea typeface="Calibri"/>
              </a:rPr>
              <a:t>.</a:t>
            </a:r>
            <a:endParaRPr lang="en-PH" sz="2400" b="0" spc="-1" dirty="0">
              <a:solidFill>
                <a:schemeClr val="bg1"/>
              </a:solidFill>
              <a:latin typeface="Proxima Nova Rg" panose="02000506030000020004" pitchFamily="50" charset="0"/>
            </a:endParaRPr>
          </a:p>
          <a:p>
            <a:pPr marL="171450" indent="-171450">
              <a:spcBef>
                <a:spcPts val="1001"/>
              </a:spcBef>
              <a:buClr>
                <a:schemeClr val="bg1"/>
              </a:buClr>
              <a:buFont typeface="Arial" panose="020B0604020202020204" pitchFamily="34" charset="0"/>
              <a:buChar char="•"/>
              <a:tabLst>
                <a:tab pos="0" algn="l"/>
              </a:tabLst>
            </a:pPr>
            <a:endParaRPr lang="en-PH" sz="11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b="0" spc="-1" dirty="0" err="1">
                <a:solidFill>
                  <a:schemeClr val="bg1"/>
                </a:solidFill>
                <a:latin typeface="Proxima Nova Rg" panose="02000506030000020004" pitchFamily="50" charset="0"/>
                <a:ea typeface="Calibri"/>
              </a:rPr>
              <a:t>Wika</a:t>
            </a:r>
            <a:r>
              <a:rPr lang="en-US" sz="2400" b="0" spc="-1" dirty="0">
                <a:solidFill>
                  <a:schemeClr val="bg1"/>
                </a:solidFill>
                <a:latin typeface="Proxima Nova Rg" panose="02000506030000020004" pitchFamily="50" charset="0"/>
                <a:ea typeface="Calibri"/>
              </a:rPr>
              <a:t> ng Biblia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kalooban</a:t>
            </a:r>
            <a:r>
              <a:rPr lang="en-US" sz="2400" b="0" spc="-1" dirty="0">
                <a:solidFill>
                  <a:schemeClr val="bg1"/>
                </a:solidFill>
                <a:latin typeface="Proxima Nova Rg" panose="02000506030000020004" pitchFamily="50" charset="0"/>
                <a:ea typeface="Calibri"/>
              </a:rPr>
              <a:t> ng Dios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magkaroon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mabuting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pamamahala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Hinihiling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nito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balota</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masulatan</a:t>
            </a:r>
            <a:r>
              <a:rPr lang="en-US" sz="2400" b="0" spc="-1" dirty="0">
                <a:solidFill>
                  <a:schemeClr val="bg1"/>
                </a:solidFill>
                <a:latin typeface="Proxima Nova Rg" panose="02000506030000020004" pitchFamily="50" charset="0"/>
                <a:ea typeface="Calibri"/>
              </a:rPr>
              <a:t> natin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may </a:t>
            </a:r>
            <a:r>
              <a:rPr lang="en-US" sz="2400" b="0" spc="-1" dirty="0" err="1">
                <a:solidFill>
                  <a:schemeClr val="bg1"/>
                </a:solidFill>
                <a:latin typeface="Proxima Nova Rg" panose="02000506030000020004" pitchFamily="50" charset="0"/>
                <a:ea typeface="Calibri"/>
              </a:rPr>
              <a:t>malinis</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konsensiya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harap</a:t>
            </a:r>
            <a:r>
              <a:rPr lang="en-US" sz="2400" b="0" spc="-1" dirty="0">
                <a:solidFill>
                  <a:schemeClr val="bg1"/>
                </a:solidFill>
                <a:latin typeface="Proxima Nova Rg" panose="02000506030000020004" pitchFamily="50" charset="0"/>
                <a:ea typeface="Calibri"/>
              </a:rPr>
              <a:t> ng Dios at </a:t>
            </a:r>
            <a:r>
              <a:rPr lang="en-US" sz="2400" b="0" spc="-1" dirty="0" err="1">
                <a:solidFill>
                  <a:schemeClr val="bg1"/>
                </a:solidFill>
                <a:latin typeface="Proxima Nova Rg" panose="02000506030000020004" pitchFamily="50" charset="0"/>
                <a:ea typeface="Calibri"/>
              </a:rPr>
              <a:t>iniisip</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tungkulin</a:t>
            </a:r>
            <a:r>
              <a:rPr lang="en-US" sz="2400" b="0" spc="-1" dirty="0">
                <a:solidFill>
                  <a:schemeClr val="bg1"/>
                </a:solidFill>
                <a:latin typeface="Proxima Nova Rg" panose="02000506030000020004" pitchFamily="50" charset="0"/>
                <a:ea typeface="Calibri"/>
              </a:rPr>
              <a:t> natin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kababayan</a:t>
            </a:r>
            <a:r>
              <a:rPr lang="en-US" sz="2400" b="0" spc="-1" dirty="0">
                <a:solidFill>
                  <a:schemeClr val="bg1"/>
                </a:solidFill>
                <a:latin typeface="Proxima Nova Rg" panose="02000506030000020004" pitchFamily="50" charset="0"/>
                <a:ea typeface="Calibri"/>
              </a:rPr>
              <a:t>. </a:t>
            </a:r>
            <a:endParaRPr lang="en-PH" sz="2400" b="0" spc="-1" dirty="0">
              <a:solidFill>
                <a:schemeClr val="bg1"/>
              </a:solidFill>
              <a:latin typeface="Proxima Nova Rg" panose="02000506030000020004" pitchFamily="50" charset="0"/>
            </a:endParaRPr>
          </a:p>
          <a:p>
            <a:pPr marL="272970" indent="-171450">
              <a:spcBef>
                <a:spcPts val="1001"/>
              </a:spcBef>
              <a:buClr>
                <a:schemeClr val="bg1"/>
              </a:buClr>
              <a:buFont typeface="Arial" panose="020B0604020202020204" pitchFamily="34" charset="0"/>
              <a:buChar char="•"/>
              <a:tabLst>
                <a:tab pos="0" algn="l"/>
              </a:tabLst>
            </a:pPr>
            <a:endParaRPr lang="en-PH" sz="105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b="0" spc="-1" dirty="0">
                <a:solidFill>
                  <a:schemeClr val="bg1"/>
                </a:solidFill>
                <a:latin typeface="Proxima Nova Rg" panose="02000506030000020004" pitchFamily="50" charset="0"/>
                <a:ea typeface="Calibri"/>
              </a:rPr>
              <a:t>Ang </a:t>
            </a:r>
            <a:r>
              <a:rPr lang="en-US" sz="2400" b="0" spc="-1" dirty="0" err="1">
                <a:solidFill>
                  <a:schemeClr val="bg1"/>
                </a:solidFill>
                <a:latin typeface="Proxima Nova Rg" panose="02000506030000020004" pitchFamily="50" charset="0"/>
                <a:ea typeface="Calibri"/>
              </a:rPr>
              <a:t>responsableng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pagboto</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paraan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pagpaparangal</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Dios at </a:t>
            </a:r>
            <a:r>
              <a:rPr lang="en-US" sz="2400" b="0" spc="-1" dirty="0" err="1">
                <a:solidFill>
                  <a:schemeClr val="bg1"/>
                </a:solidFill>
                <a:latin typeface="Proxima Nova Rg" panose="02000506030000020004" pitchFamily="50" charset="0"/>
                <a:ea typeface="Calibri"/>
              </a:rPr>
              <a:t>pagpapakita</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pagmamahal</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kapwa</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darating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eleksyon</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nagbibigay</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atin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pagkakataong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masunod</a:t>
            </a:r>
            <a:r>
              <a:rPr lang="en-US" sz="2400" b="0" spc="-1" dirty="0">
                <a:solidFill>
                  <a:schemeClr val="bg1"/>
                </a:solidFill>
                <a:latin typeface="Proxima Nova Rg" panose="02000506030000020004" pitchFamily="50" charset="0"/>
                <a:ea typeface="Calibri"/>
              </a:rPr>
              <a:t> ang </a:t>
            </a:r>
            <a:r>
              <a:rPr lang="en-US" sz="2400" spc="-1" dirty="0">
                <a:solidFill>
                  <a:schemeClr val="bg1"/>
                </a:solidFill>
                <a:latin typeface="Proxima Nova Rg" panose="02000506030000020004" pitchFamily="50" charset="0"/>
                <a:ea typeface="Calibri"/>
              </a:rPr>
              <a:t>Greatest Commandment </a:t>
            </a:r>
            <a:r>
              <a:rPr lang="en-US" sz="2400" b="0" spc="-1" dirty="0">
                <a:solidFill>
                  <a:schemeClr val="bg1"/>
                </a:solidFill>
                <a:latin typeface="Proxima Nova Rg" panose="02000506030000020004" pitchFamily="50" charset="0"/>
                <a:ea typeface="Calibri"/>
              </a:rPr>
              <a:t>(Matthew 22:36-40).</a:t>
            </a:r>
            <a:endParaRPr lang="en-PH"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89458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517212"/>
            <a:ext cx="10515600" cy="751858"/>
          </a:xfrm>
        </p:spPr>
        <p:txBody>
          <a:bodyPr>
            <a:noAutofit/>
          </a:bodyPr>
          <a:lstStyle/>
          <a:p>
            <a:r>
              <a:rPr lang="en-US" sz="5000" dirty="0" err="1"/>
              <a:t>Mabuting</a:t>
            </a:r>
            <a:r>
              <a:rPr lang="en-US" sz="5000" dirty="0"/>
              <a:t> </a:t>
            </a:r>
            <a:r>
              <a:rPr lang="en-US" sz="5000" dirty="0" err="1"/>
              <a:t>Pagkamamamayan</a:t>
            </a:r>
            <a:r>
              <a:rPr lang="en-US" sz="5000" dirty="0"/>
              <a:t>: </a:t>
            </a:r>
            <a:r>
              <a:rPr lang="en-US" sz="5000" dirty="0" err="1"/>
              <a:t>Itinataguyod</a:t>
            </a:r>
            <a:r>
              <a:rPr lang="en-US" sz="5000" dirty="0"/>
              <a:t> ang </a:t>
            </a:r>
            <a:r>
              <a:rPr lang="en-US" sz="5000" dirty="0" err="1"/>
              <a:t>mga</a:t>
            </a:r>
            <a:r>
              <a:rPr lang="en-US" sz="5000" dirty="0"/>
              <a:t> </a:t>
            </a:r>
            <a:r>
              <a:rPr lang="en-US" sz="5000" dirty="0" err="1"/>
              <a:t>Maka</a:t>
            </a:r>
            <a:r>
              <a:rPr lang="en-US" sz="5000" dirty="0"/>
              <a:t>-Dios </a:t>
            </a:r>
            <a:r>
              <a:rPr lang="en-US" sz="5000" dirty="0" err="1"/>
              <a:t>na</a:t>
            </a:r>
            <a:r>
              <a:rPr lang="en-US" sz="5000" dirty="0"/>
              <a:t> </a:t>
            </a:r>
            <a:r>
              <a:rPr lang="en-US" sz="5000" dirty="0" err="1"/>
              <a:t>Pamantayan</a:t>
            </a:r>
            <a:r>
              <a:rPr lang="en-US" sz="5000" dirty="0"/>
              <a:t> </a:t>
            </a:r>
            <a:r>
              <a:rPr lang="en-US" sz="5000" dirty="0" err="1"/>
              <a:t>sa</a:t>
            </a:r>
            <a:r>
              <a:rPr lang="en-US" sz="5000" dirty="0"/>
              <a:t> Lipunan</a:t>
            </a:r>
          </a:p>
        </p:txBody>
      </p:sp>
      <p:sp>
        <p:nvSpPr>
          <p:cNvPr id="3" name="PlaceHolder 2">
            <a:extLst>
              <a:ext uri="{FF2B5EF4-FFF2-40B4-BE49-F238E27FC236}">
                <a16:creationId xmlns:a16="http://schemas.microsoft.com/office/drawing/2014/main" id="{66D2F399-CF80-4F51-ADB5-B93164CDDEDB}"/>
              </a:ext>
            </a:extLst>
          </p:cNvPr>
          <p:cNvSpPr txBox="1">
            <a:spLocks/>
          </p:cNvSpPr>
          <p:nvPr/>
        </p:nvSpPr>
        <p:spPr>
          <a:xfrm>
            <a:off x="838080" y="1825560"/>
            <a:ext cx="10514880" cy="435060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114480">
              <a:spcBef>
                <a:spcPts val="1001"/>
              </a:spcBef>
              <a:tabLst>
                <a:tab pos="0" algn="l"/>
              </a:tabLst>
            </a:pPr>
            <a:endParaRPr lang="en-PH" sz="3200" b="0" spc="-1">
              <a:solidFill>
                <a:schemeClr val="bg1"/>
              </a:solidFill>
              <a:latin typeface="Proxima Nova Rg" panose="02000506030000020004" pitchFamily="50" charset="0"/>
            </a:endParaRPr>
          </a:p>
          <a:p>
            <a:pPr marL="114480">
              <a:tabLst>
                <a:tab pos="0" algn="l"/>
              </a:tabLst>
            </a:pPr>
            <a:endParaRPr lang="en-PH" sz="3200" b="0" spc="-1">
              <a:solidFill>
                <a:schemeClr val="bg1"/>
              </a:solidFill>
              <a:latin typeface="Proxima Nova Rg" panose="02000506030000020004" pitchFamily="50" charset="0"/>
            </a:endParaRPr>
          </a:p>
          <a:p>
            <a:pPr marL="114480">
              <a:spcBef>
                <a:spcPts val="1001"/>
              </a:spcBef>
              <a:tabLst>
                <a:tab pos="0" algn="l"/>
              </a:tabLst>
            </a:pPr>
            <a:r>
              <a:rPr lang="en-US" sz="2800" b="0" spc="-1">
                <a:solidFill>
                  <a:schemeClr val="bg1"/>
                </a:solidFill>
                <a:latin typeface="Proxima Nova Rg" panose="02000506030000020004" pitchFamily="50" charset="0"/>
                <a:ea typeface="Calibri"/>
              </a:rPr>
              <a:t>Narito ang isang kilusan na nakatuon hindi lang para magturo kung paano tayo maging aktibo at mabuting mamamayan kundi higit sa lahat ay tulungan tayong lahat na maging maka-Dios na mamamayan na magtataguyod ng mga maka-Dios na pamantayan sa ating bansa.  </a:t>
            </a:r>
            <a:r>
              <a:rPr lang="en-PH" sz="2800" b="0" spc="-1">
                <a:solidFill>
                  <a:schemeClr val="bg1"/>
                </a:solidFill>
                <a:latin typeface="Proxima Nova Rg" panose="02000506030000020004" pitchFamily="50" charset="0"/>
                <a:ea typeface="Calibri"/>
              </a:rPr>
              <a:t> </a:t>
            </a:r>
            <a:endParaRPr lang="en-PH" sz="28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32712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rmAutofit fontScale="90000"/>
          </a:bodyPr>
          <a:lstStyle/>
          <a:p>
            <a:r>
              <a:rPr lang="en-US" dirty="0"/>
              <a:t>The Christian Values Movement</a:t>
            </a:r>
          </a:p>
        </p:txBody>
      </p:sp>
      <p:sp>
        <p:nvSpPr>
          <p:cNvPr id="3" name="PlaceHolder 2">
            <a:extLst>
              <a:ext uri="{FF2B5EF4-FFF2-40B4-BE49-F238E27FC236}">
                <a16:creationId xmlns:a16="http://schemas.microsoft.com/office/drawing/2014/main" id="{C4FC6744-DAEB-4961-A454-BBF6437D9FD9}"/>
              </a:ext>
            </a:extLst>
          </p:cNvPr>
          <p:cNvSpPr txBox="1">
            <a:spLocks/>
          </p:cNvSpPr>
          <p:nvPr/>
        </p:nvSpPr>
        <p:spPr>
          <a:xfrm>
            <a:off x="838080" y="1690560"/>
            <a:ext cx="10514880" cy="478116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457200" indent="-457200">
              <a:buClr>
                <a:schemeClr val="bg1"/>
              </a:buClr>
              <a:buFont typeface="Arial" panose="020B0604020202020204" pitchFamily="34" charset="0"/>
              <a:buChar char="•"/>
              <a:tabLst>
                <a:tab pos="0" algn="l"/>
              </a:tabLst>
            </a:pPr>
            <a:endParaRPr lang="en-PH" sz="3200" b="0" spc="-1" dirty="0">
              <a:solidFill>
                <a:schemeClr val="bg1"/>
              </a:solidFill>
              <a:latin typeface="Proxima Nova Rg" panose="02000506030000020004" pitchFamily="50" charset="0"/>
            </a:endParaRPr>
          </a:p>
          <a:p>
            <a:pPr marL="342900" indent="-342900">
              <a:buClr>
                <a:schemeClr val="bg1"/>
              </a:buClr>
              <a:buFont typeface="Arial" panose="020B0604020202020204" pitchFamily="34" charset="0"/>
              <a:buChar char="•"/>
            </a:pPr>
            <a:r>
              <a:rPr lang="en-US" sz="2400" b="0" spc="-1" dirty="0">
                <a:solidFill>
                  <a:schemeClr val="bg1"/>
                </a:solidFill>
                <a:latin typeface="Proxima Nova Rg" panose="02000506030000020004" pitchFamily="50" charset="0"/>
                <a:ea typeface="Calibri"/>
              </a:rPr>
              <a:t>Ang </a:t>
            </a:r>
            <a:r>
              <a:rPr lang="en-US" sz="2400" i="1" spc="-1" dirty="0">
                <a:solidFill>
                  <a:schemeClr val="bg1"/>
                </a:solidFill>
                <a:latin typeface="Proxima Nova Rg" panose="02000506030000020004" pitchFamily="50" charset="0"/>
                <a:ea typeface="Calibri"/>
              </a:rPr>
              <a:t>Christian Values Movement </a:t>
            </a:r>
            <a:r>
              <a:rPr lang="en-US" sz="2400" b="0" spc="-1" dirty="0">
                <a:solidFill>
                  <a:schemeClr val="bg1"/>
                </a:solidFill>
                <a:latin typeface="Proxima Nova Rg" panose="02000506030000020004" pitchFamily="50" charset="0"/>
                <a:ea typeface="Calibri"/>
              </a:rPr>
              <a:t>(CVM) ay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kilusan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mamamayang</a:t>
            </a:r>
            <a:r>
              <a:rPr lang="en-US" sz="2400" b="0" spc="-1" dirty="0">
                <a:solidFill>
                  <a:schemeClr val="bg1"/>
                </a:solidFill>
                <a:latin typeface="Proxima Nova Rg" panose="02000506030000020004" pitchFamily="50" charset="0"/>
                <a:ea typeface="Calibri"/>
              </a:rPr>
              <a:t> Pilipino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nagkakaisa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adhikaing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maisabuhay</a:t>
            </a:r>
            <a:r>
              <a:rPr lang="en-US" sz="2400" b="0" spc="-1" dirty="0">
                <a:solidFill>
                  <a:schemeClr val="bg1"/>
                </a:solidFill>
                <a:latin typeface="Proxima Nova Rg" panose="02000506030000020004" pitchFamily="50" charset="0"/>
                <a:ea typeface="Calibri"/>
              </a:rPr>
              <a:t> ang Biblical values </a:t>
            </a:r>
            <a:r>
              <a:rPr lang="en-US" sz="2400" b="0" spc="-1" dirty="0" err="1">
                <a:solidFill>
                  <a:schemeClr val="bg1"/>
                </a:solidFill>
                <a:latin typeface="Proxima Nova Rg" panose="02000506030000020004" pitchFamily="50" charset="0"/>
                <a:ea typeface="Calibri"/>
              </a:rPr>
              <a:t>laban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pressing issues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nagiging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salot</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lipunan</a:t>
            </a:r>
            <a:r>
              <a:rPr lang="en-US" sz="2400" b="0" spc="-1" dirty="0">
                <a:solidFill>
                  <a:schemeClr val="bg1"/>
                </a:solidFill>
                <a:latin typeface="Proxima Nova Rg" panose="02000506030000020004" pitchFamily="50" charset="0"/>
                <a:ea typeface="Calibri"/>
              </a:rPr>
              <a:t>.</a:t>
            </a:r>
            <a:endParaRPr lang="en-PH" sz="2400" b="0" spc="-1" dirty="0">
              <a:solidFill>
                <a:schemeClr val="bg1"/>
              </a:solidFill>
              <a:latin typeface="Proxima Nova Rg" panose="02000506030000020004" pitchFamily="50" charset="0"/>
            </a:endParaRPr>
          </a:p>
          <a:p>
            <a:pPr marL="444420" indent="-342900">
              <a:spcBef>
                <a:spcPts val="1001"/>
              </a:spcBef>
              <a:buClr>
                <a:schemeClr val="bg1"/>
              </a:buClr>
              <a:buFont typeface="Arial" panose="020B0604020202020204" pitchFamily="34" charset="0"/>
              <a:buChar char="•"/>
              <a:tabLst>
                <a:tab pos="0" algn="l"/>
              </a:tabLst>
            </a:pP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spc="-1" dirty="0">
                <a:solidFill>
                  <a:schemeClr val="bg1"/>
                </a:solidFill>
                <a:latin typeface="Proxima Nova Rg" panose="02000506030000020004" pitchFamily="50" charset="0"/>
                <a:ea typeface="Calibri"/>
              </a:rPr>
              <a:t>Vision:</a:t>
            </a:r>
            <a:r>
              <a:rPr lang="en-US" sz="2400" b="0" spc="-1" dirty="0">
                <a:solidFill>
                  <a:schemeClr val="bg1"/>
                </a:solidFill>
                <a:latin typeface="Proxima Nova Rg" panose="02000506030000020004" pitchFamily="50" charset="0"/>
                <a:ea typeface="Calibri"/>
              </a:rPr>
              <a:t> To see a movement of God-fearing leaders committed in nation-building towards righteousness and prosperity for the glory of God. </a:t>
            </a:r>
            <a:endParaRPr lang="en-PH" sz="2400" b="0" spc="-1" dirty="0">
              <a:solidFill>
                <a:schemeClr val="bg1"/>
              </a:solidFill>
              <a:latin typeface="Proxima Nova Rg" panose="02000506030000020004" pitchFamily="50" charset="0"/>
            </a:endParaRPr>
          </a:p>
          <a:p>
            <a:pPr marL="444420" indent="-342900">
              <a:spcBef>
                <a:spcPts val="1001"/>
              </a:spcBef>
              <a:buClr>
                <a:schemeClr val="bg1"/>
              </a:buClr>
              <a:buFont typeface="Arial" panose="020B0604020202020204" pitchFamily="34" charset="0"/>
              <a:buChar char="•"/>
              <a:tabLst>
                <a:tab pos="0" algn="l"/>
              </a:tabLst>
            </a:pP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spc="-1" dirty="0">
                <a:solidFill>
                  <a:schemeClr val="bg1"/>
                </a:solidFill>
                <a:latin typeface="Proxima Nova Rg" panose="02000506030000020004" pitchFamily="50" charset="0"/>
                <a:ea typeface="Calibri"/>
              </a:rPr>
              <a:t>Mission:</a:t>
            </a:r>
            <a:r>
              <a:rPr lang="en-US" sz="2400" b="0" spc="-1" dirty="0">
                <a:solidFill>
                  <a:schemeClr val="bg1"/>
                </a:solidFill>
                <a:latin typeface="Proxima Nova Rg" panose="02000506030000020004" pitchFamily="50" charset="0"/>
                <a:ea typeface="Calibri"/>
              </a:rPr>
              <a:t> To engage the present and next generation of leaders on public service, good governance, and servant leadership that are firmly rooted in biblical values – the love of God, love of country, and love for others; and committed to honoring God in all sectors of the society.</a:t>
            </a:r>
            <a:endParaRPr lang="en-PH"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92190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Autofit/>
          </a:bodyPr>
          <a:lstStyle/>
          <a:p>
            <a:pPr algn="ctr"/>
            <a:r>
              <a:rPr lang="en-US" sz="5000" dirty="0"/>
              <a:t>CVM strength lies in a spirit of UNITY</a:t>
            </a:r>
          </a:p>
        </p:txBody>
      </p:sp>
      <p:sp>
        <p:nvSpPr>
          <p:cNvPr id="3" name="Google Shape;250;p24">
            <a:extLst>
              <a:ext uri="{FF2B5EF4-FFF2-40B4-BE49-F238E27FC236}">
                <a16:creationId xmlns:a16="http://schemas.microsoft.com/office/drawing/2014/main" id="{DB931BE3-908B-4574-B84B-756A1F494AC5}"/>
              </a:ext>
            </a:extLst>
          </p:cNvPr>
          <p:cNvSpPr/>
          <p:nvPr/>
        </p:nvSpPr>
        <p:spPr>
          <a:xfrm>
            <a:off x="1362600" y="2369520"/>
            <a:ext cx="9896400" cy="267620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171616"/>
              </a:buClr>
              <a:buFont typeface="Courier New"/>
              <a:buChar char="o"/>
            </a:pPr>
            <a:r>
              <a:rPr lang="en-US" sz="2800" b="1" strike="noStrike" spc="-1" dirty="0">
                <a:solidFill>
                  <a:schemeClr val="bg1"/>
                </a:solidFill>
                <a:latin typeface="Proxima Nova Rg" panose="02000506030000020004" pitchFamily="50" charset="0"/>
                <a:ea typeface="Avenir"/>
              </a:rPr>
              <a:t>One Voice </a:t>
            </a:r>
            <a:r>
              <a:rPr lang="en-US" sz="2800" b="0" strike="noStrike" spc="-1" dirty="0">
                <a:solidFill>
                  <a:schemeClr val="bg1"/>
                </a:solidFill>
                <a:latin typeface="Proxima Nova Rg" panose="02000506030000020004" pitchFamily="50" charset="0"/>
                <a:ea typeface="Avenir"/>
              </a:rPr>
              <a:t>– to teach, promote, and advocate Christian values in the different sectors of the society</a:t>
            </a:r>
            <a:endParaRPr lang="en-PH" sz="2800" b="0" strike="noStrike" spc="-1" dirty="0">
              <a:solidFill>
                <a:schemeClr val="bg1"/>
              </a:solidFill>
              <a:latin typeface="Proxima Nova Rg" panose="02000506030000020004" pitchFamily="50" charset="0"/>
            </a:endParaRPr>
          </a:p>
          <a:p>
            <a:pPr marL="343080" indent="-343080">
              <a:lnSpc>
                <a:spcPct val="100000"/>
              </a:lnSpc>
              <a:buClr>
                <a:srgbClr val="171616"/>
              </a:buClr>
              <a:buFont typeface="Courier New"/>
              <a:buChar char="o"/>
            </a:pPr>
            <a:r>
              <a:rPr lang="en-US" sz="2800" b="1" strike="noStrike" spc="-1" dirty="0">
                <a:solidFill>
                  <a:schemeClr val="bg1"/>
                </a:solidFill>
                <a:latin typeface="Proxima Nova Rg" panose="02000506030000020004" pitchFamily="50" charset="0"/>
                <a:ea typeface="Avenir"/>
              </a:rPr>
              <a:t>One Stand </a:t>
            </a:r>
            <a:r>
              <a:rPr lang="en-US" sz="2800" b="0" strike="noStrike" spc="-1" dirty="0">
                <a:solidFill>
                  <a:schemeClr val="bg1"/>
                </a:solidFill>
                <a:latin typeface="Proxima Nova Rg" panose="02000506030000020004" pitchFamily="50" charset="0"/>
                <a:ea typeface="Avenir"/>
              </a:rPr>
              <a:t>– to push Christian values in crafting public policies</a:t>
            </a:r>
            <a:endParaRPr lang="en-PH" sz="2800" b="0" strike="noStrike" spc="-1" dirty="0">
              <a:solidFill>
                <a:schemeClr val="bg1"/>
              </a:solidFill>
              <a:latin typeface="Proxima Nova Rg" panose="02000506030000020004" pitchFamily="50" charset="0"/>
            </a:endParaRPr>
          </a:p>
          <a:p>
            <a:pPr marL="343080" indent="-343080">
              <a:lnSpc>
                <a:spcPct val="100000"/>
              </a:lnSpc>
              <a:buClr>
                <a:srgbClr val="171616"/>
              </a:buClr>
              <a:buFont typeface="Courier New"/>
              <a:buChar char="o"/>
            </a:pPr>
            <a:r>
              <a:rPr lang="en-US" sz="2800" b="1" strike="noStrike" spc="-1" dirty="0">
                <a:solidFill>
                  <a:schemeClr val="bg1"/>
                </a:solidFill>
                <a:latin typeface="Proxima Nova Rg" panose="02000506030000020004" pitchFamily="50" charset="0"/>
                <a:ea typeface="Avenir"/>
              </a:rPr>
              <a:t>One Choice </a:t>
            </a:r>
            <a:r>
              <a:rPr lang="en-US" sz="2800" b="0" strike="noStrike" spc="-1" dirty="0">
                <a:solidFill>
                  <a:schemeClr val="bg1"/>
                </a:solidFill>
                <a:latin typeface="Proxima Nova Rg" panose="02000506030000020004" pitchFamily="50" charset="0"/>
                <a:ea typeface="Avenir"/>
              </a:rPr>
              <a:t>– to position leaders who live Christian values</a:t>
            </a:r>
            <a:endParaRPr lang="en-PH" sz="2800" b="0" strike="noStrike" spc="-1" dirty="0">
              <a:solidFill>
                <a:schemeClr val="bg1"/>
              </a:solidFill>
              <a:latin typeface="Proxima Nova Rg" panose="02000506030000020004" pitchFamily="50" charset="0"/>
            </a:endParaRPr>
          </a:p>
          <a:p>
            <a:pPr marL="343080" indent="-139680">
              <a:lnSpc>
                <a:spcPct val="100000"/>
              </a:lnSpc>
              <a:buNone/>
              <a:tabLst>
                <a:tab pos="0" algn="l"/>
              </a:tabLst>
            </a:pPr>
            <a:endParaRPr lang="en-PH" sz="2800" b="0" strike="noStrike"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13906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additive="repl">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additive="repl">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additive="repl">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additive="repl">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rmAutofit fontScale="90000"/>
          </a:bodyPr>
          <a:lstStyle/>
          <a:p>
            <a:r>
              <a:rPr lang="en-US" dirty="0"/>
              <a:t>CVM</a:t>
            </a:r>
          </a:p>
        </p:txBody>
      </p:sp>
      <p:sp>
        <p:nvSpPr>
          <p:cNvPr id="3" name="PlaceHolder 2">
            <a:extLst>
              <a:ext uri="{FF2B5EF4-FFF2-40B4-BE49-F238E27FC236}">
                <a16:creationId xmlns:a16="http://schemas.microsoft.com/office/drawing/2014/main" id="{DD3D712E-B701-42E3-8140-F0817A922577}"/>
              </a:ext>
            </a:extLst>
          </p:cNvPr>
          <p:cNvSpPr txBox="1">
            <a:spLocks/>
          </p:cNvSpPr>
          <p:nvPr/>
        </p:nvSpPr>
        <p:spPr>
          <a:xfrm>
            <a:off x="1290960" y="2079720"/>
            <a:ext cx="9663120" cy="439200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342900" indent="-342900">
              <a:buClr>
                <a:schemeClr val="bg1"/>
              </a:buClr>
              <a:buFont typeface="Arial" panose="020B0604020202020204" pitchFamily="34" charset="0"/>
              <a:buChar char="•"/>
            </a:pPr>
            <a:r>
              <a:rPr lang="en-US" sz="2400" spc="-1" dirty="0">
                <a:solidFill>
                  <a:schemeClr val="bg1"/>
                </a:solidFill>
                <a:latin typeface="Proxima Nova Rg" panose="02000506030000020004" pitchFamily="50" charset="0"/>
                <a:ea typeface="Calibri"/>
              </a:rPr>
              <a:t>Goal:</a:t>
            </a:r>
            <a:r>
              <a:rPr lang="en-US" sz="2400" b="0" spc="-1" dirty="0">
                <a:solidFill>
                  <a:schemeClr val="bg1"/>
                </a:solidFill>
                <a:latin typeface="Proxima Nova Rg" panose="02000506030000020004" pitchFamily="50" charset="0"/>
                <a:ea typeface="Calibri"/>
              </a:rPr>
              <a:t> To</a:t>
            </a:r>
            <a:r>
              <a:rPr lang="en-US" sz="2400" b="0" spc="-1" dirty="0">
                <a:solidFill>
                  <a:schemeClr val="bg1"/>
                </a:solidFill>
                <a:latin typeface="Proxima Nova Rg" panose="02000506030000020004" pitchFamily="50" charset="0"/>
                <a:ea typeface="Avenir"/>
              </a:rPr>
              <a:t> have at least 10 million people who will support the movement and advocate what it stands for.</a:t>
            </a:r>
            <a:endParaRPr lang="en-PH" sz="2400" b="0" spc="-1" dirty="0">
              <a:solidFill>
                <a:schemeClr val="bg1"/>
              </a:solidFill>
              <a:latin typeface="Proxima Nova Rg" panose="02000506030000020004" pitchFamily="50" charset="0"/>
            </a:endParaRPr>
          </a:p>
          <a:p>
            <a:pPr marL="495180" indent="-342900">
              <a:spcBef>
                <a:spcPts val="1001"/>
              </a:spcBef>
              <a:buClr>
                <a:schemeClr val="bg1"/>
              </a:buClr>
              <a:buFont typeface="Arial" panose="020B0604020202020204" pitchFamily="34" charset="0"/>
              <a:buChar char="•"/>
              <a:tabLst>
                <a:tab pos="0" algn="l"/>
              </a:tabLst>
            </a:pPr>
            <a:endParaRPr lang="en-PH" sz="2400" b="0" spc="-1" dirty="0">
              <a:solidFill>
                <a:schemeClr val="bg1"/>
              </a:solidFill>
              <a:latin typeface="Proxima Nova Rg" panose="02000506030000020004" pitchFamily="50" charset="0"/>
            </a:endParaRPr>
          </a:p>
          <a:p>
            <a:pPr marL="1257480" lvl="2" indent="-343080">
              <a:buClr>
                <a:schemeClr val="bg1"/>
              </a:buClr>
              <a:buFont typeface="Arial" panose="020B0604020202020204" pitchFamily="34" charset="0"/>
              <a:buChar char="•"/>
              <a:tabLst>
                <a:tab pos="0" algn="l"/>
              </a:tabLst>
            </a:pPr>
            <a:r>
              <a:rPr lang="en-US" sz="2400" b="1" kern="0" spc="-1" dirty="0">
                <a:solidFill>
                  <a:schemeClr val="bg1"/>
                </a:solidFill>
                <a:latin typeface="Proxima Nova Rg" panose="02000506030000020004" pitchFamily="50" charset="0"/>
                <a:ea typeface="Avenir"/>
              </a:rPr>
              <a:t>Conviction</a:t>
            </a:r>
            <a:r>
              <a:rPr lang="en-US" sz="2400" b="1" i="1" kern="0" spc="-1" dirty="0">
                <a:solidFill>
                  <a:schemeClr val="bg1"/>
                </a:solidFill>
                <a:latin typeface="Proxima Nova Rg" panose="02000506030000020004" pitchFamily="50" charset="0"/>
                <a:ea typeface="Avenir"/>
              </a:rPr>
              <a:t> </a:t>
            </a:r>
            <a:r>
              <a:rPr lang="en-US" sz="2400" i="1" kern="0" spc="-1" dirty="0">
                <a:solidFill>
                  <a:schemeClr val="bg1"/>
                </a:solidFill>
                <a:latin typeface="Proxima Nova Rg" panose="02000506030000020004" pitchFamily="50" charset="0"/>
                <a:ea typeface="Avenir"/>
              </a:rPr>
              <a:t>to live Christian values.</a:t>
            </a:r>
            <a:endParaRPr lang="en-PH" sz="2400" kern="0" spc="-1" dirty="0">
              <a:solidFill>
                <a:schemeClr val="bg1"/>
              </a:solidFill>
              <a:latin typeface="Proxima Nova Rg" panose="02000506030000020004" pitchFamily="50" charset="0"/>
            </a:endParaRPr>
          </a:p>
          <a:p>
            <a:pPr marL="1257480" lvl="2" indent="-343080">
              <a:buClr>
                <a:schemeClr val="bg1"/>
              </a:buClr>
              <a:buFont typeface="Arial" panose="020B0604020202020204" pitchFamily="34" charset="0"/>
              <a:buChar char="•"/>
              <a:tabLst>
                <a:tab pos="0" algn="l"/>
              </a:tabLst>
            </a:pPr>
            <a:r>
              <a:rPr lang="en-US" sz="2400" b="1" kern="0" spc="-1" dirty="0">
                <a:solidFill>
                  <a:schemeClr val="bg1"/>
                </a:solidFill>
                <a:latin typeface="Proxima Nova Rg" panose="02000506030000020004" pitchFamily="50" charset="0"/>
                <a:ea typeface="Avenir"/>
              </a:rPr>
              <a:t>Commitment</a:t>
            </a:r>
            <a:r>
              <a:rPr lang="en-US" sz="2400" b="1" i="1" kern="0" spc="-1" dirty="0">
                <a:solidFill>
                  <a:schemeClr val="bg1"/>
                </a:solidFill>
                <a:latin typeface="Proxima Nova Rg" panose="02000506030000020004" pitchFamily="50" charset="0"/>
                <a:ea typeface="Avenir"/>
              </a:rPr>
              <a:t> </a:t>
            </a:r>
            <a:r>
              <a:rPr lang="en-US" sz="2400" i="1" kern="0" spc="-1" dirty="0">
                <a:solidFill>
                  <a:schemeClr val="bg1"/>
                </a:solidFill>
                <a:latin typeface="Proxima Nova Rg" panose="02000506030000020004" pitchFamily="50" charset="0"/>
                <a:ea typeface="Avenir"/>
              </a:rPr>
              <a:t>to promote Christian values.</a:t>
            </a:r>
            <a:endParaRPr lang="en-PH" sz="2400" kern="0" spc="-1" dirty="0">
              <a:solidFill>
                <a:schemeClr val="bg1"/>
              </a:solidFill>
              <a:latin typeface="Proxima Nova Rg" panose="02000506030000020004" pitchFamily="50" charset="0"/>
            </a:endParaRPr>
          </a:p>
          <a:p>
            <a:pPr marL="1257480" lvl="2" indent="-343080">
              <a:buClr>
                <a:schemeClr val="bg1"/>
              </a:buClr>
              <a:buFont typeface="Arial" panose="020B0604020202020204" pitchFamily="34" charset="0"/>
              <a:buChar char="•"/>
              <a:tabLst>
                <a:tab pos="0" algn="l"/>
              </a:tabLst>
            </a:pPr>
            <a:r>
              <a:rPr lang="en-US" sz="2400" b="1" kern="0" spc="-1" dirty="0">
                <a:solidFill>
                  <a:schemeClr val="bg1"/>
                </a:solidFill>
                <a:latin typeface="Proxima Nova Rg" panose="02000506030000020004" pitchFamily="50" charset="0"/>
                <a:ea typeface="Avenir"/>
              </a:rPr>
              <a:t>Courage</a:t>
            </a:r>
            <a:r>
              <a:rPr lang="en-US" sz="2400" i="1" kern="0" spc="-1" dirty="0">
                <a:solidFill>
                  <a:schemeClr val="bg1"/>
                </a:solidFill>
                <a:latin typeface="Proxima Nova Rg" panose="02000506030000020004" pitchFamily="50" charset="0"/>
                <a:ea typeface="Avenir"/>
              </a:rPr>
              <a:t> to lead with Christian values.</a:t>
            </a:r>
            <a:endParaRPr lang="en-PH" sz="2400" kern="0" spc="-1" dirty="0">
              <a:solidFill>
                <a:schemeClr val="bg1"/>
              </a:solidFill>
              <a:latin typeface="Proxima Nova Rg" panose="02000506030000020004" pitchFamily="50" charset="0"/>
            </a:endParaRPr>
          </a:p>
          <a:p>
            <a:pPr marL="1409940" indent="-342900">
              <a:lnSpc>
                <a:spcPct val="100000"/>
              </a:lnSpc>
              <a:buClr>
                <a:schemeClr val="bg1"/>
              </a:buClr>
              <a:buFont typeface="Arial" panose="020B0604020202020204" pitchFamily="34" charset="0"/>
              <a:buChar char="•"/>
              <a:tabLst>
                <a:tab pos="0" algn="l"/>
              </a:tabLst>
            </a:pPr>
            <a:endParaRPr lang="en-PH" sz="2400" b="0" spc="-1" dirty="0">
              <a:solidFill>
                <a:schemeClr val="bg1"/>
              </a:solidFill>
              <a:latin typeface="Proxima Nova Rg" panose="02000506030000020004" pitchFamily="50" charset="0"/>
            </a:endParaRPr>
          </a:p>
          <a:p>
            <a:pPr marL="457200" indent="-457200">
              <a:spcBef>
                <a:spcPts val="1001"/>
              </a:spcBef>
              <a:buClr>
                <a:schemeClr val="bg1"/>
              </a:buClr>
              <a:buFont typeface="Arial" panose="020B0604020202020204" pitchFamily="34" charset="0"/>
              <a:buChar char="•"/>
              <a:tabLst>
                <a:tab pos="0" algn="l"/>
              </a:tabLst>
            </a:pPr>
            <a:r>
              <a:rPr lang="en-US" sz="2800" b="0" spc="-1" dirty="0">
                <a:solidFill>
                  <a:schemeClr val="bg1"/>
                </a:solidFill>
                <a:latin typeface="Proxima Nova Rg" panose="02000506030000020004" pitchFamily="50" charset="0"/>
                <a:ea typeface="Calibri"/>
              </a:rPr>
              <a:t>Strategy: 7 x 7 x 7 movement</a:t>
            </a:r>
            <a:endParaRPr lang="en-PH" sz="28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423923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rmAutofit fontScale="90000"/>
          </a:bodyPr>
          <a:lstStyle/>
          <a:p>
            <a:endParaRPr lang="en-US" dirty="0"/>
          </a:p>
        </p:txBody>
      </p:sp>
      <p:pic>
        <p:nvPicPr>
          <p:cNvPr id="3" name="Picture 4" descr="Graphical user interface&#10;&#10;Description automatically generated">
            <a:extLst>
              <a:ext uri="{FF2B5EF4-FFF2-40B4-BE49-F238E27FC236}">
                <a16:creationId xmlns:a16="http://schemas.microsoft.com/office/drawing/2014/main" id="{90CD0C94-E9A1-43DF-9B09-3B434B1326C8}"/>
              </a:ext>
            </a:extLst>
          </p:cNvPr>
          <p:cNvPicPr/>
          <p:nvPr/>
        </p:nvPicPr>
        <p:blipFill>
          <a:blip r:embed="rId2"/>
          <a:stretch/>
        </p:blipFill>
        <p:spPr>
          <a:xfrm>
            <a:off x="0" y="0"/>
            <a:ext cx="12191400" cy="6857280"/>
          </a:xfrm>
          <a:prstGeom prst="rect">
            <a:avLst/>
          </a:prstGeom>
          <a:ln w="0">
            <a:noFill/>
          </a:ln>
        </p:spPr>
      </p:pic>
    </p:spTree>
    <p:extLst>
      <p:ext uri="{BB962C8B-B14F-4D97-AF65-F5344CB8AC3E}">
        <p14:creationId xmlns:p14="http://schemas.microsoft.com/office/powerpoint/2010/main" val="142872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D96C4-720D-408C-AAAC-326563EC22BB}"/>
              </a:ext>
            </a:extLst>
          </p:cNvPr>
          <p:cNvSpPr>
            <a:spLocks noGrp="1"/>
          </p:cNvSpPr>
          <p:nvPr>
            <p:ph type="ctrTitle"/>
          </p:nvPr>
        </p:nvSpPr>
        <p:spPr>
          <a:xfrm>
            <a:off x="835069" y="3659724"/>
            <a:ext cx="9133020" cy="1496812"/>
          </a:xfrm>
        </p:spPr>
        <p:txBody>
          <a:bodyPr>
            <a:normAutofit/>
          </a:bodyPr>
          <a:lstStyle/>
          <a:p>
            <a:r>
              <a:rPr lang="en-US" dirty="0">
                <a:latin typeface="Basement Grotesque Roman" pitchFamily="50" charset="0"/>
              </a:rPr>
              <a:t>Session 4: Ang </a:t>
            </a:r>
            <a:r>
              <a:rPr lang="en-US" dirty="0" err="1">
                <a:latin typeface="Basement Grotesque Roman" pitchFamily="50" charset="0"/>
              </a:rPr>
              <a:t>Aking</a:t>
            </a:r>
            <a:r>
              <a:rPr lang="en-US" dirty="0">
                <a:latin typeface="Basement Grotesque Roman" pitchFamily="50" charset="0"/>
              </a:rPr>
              <a:t> </a:t>
            </a:r>
            <a:r>
              <a:rPr lang="en-US" dirty="0" err="1">
                <a:latin typeface="Basement Grotesque Roman" pitchFamily="50" charset="0"/>
              </a:rPr>
              <a:t>Pananagutan</a:t>
            </a:r>
            <a:endParaRPr lang="en-PH" dirty="0">
              <a:latin typeface="Basement Grotesque Roman" pitchFamily="50" charset="0"/>
            </a:endParaRPr>
          </a:p>
        </p:txBody>
      </p:sp>
      <p:sp>
        <p:nvSpPr>
          <p:cNvPr id="5" name="Subtitle 4">
            <a:extLst>
              <a:ext uri="{FF2B5EF4-FFF2-40B4-BE49-F238E27FC236}">
                <a16:creationId xmlns:a16="http://schemas.microsoft.com/office/drawing/2014/main" id="{E68E1F93-6689-4A7A-A98E-F459C274988C}"/>
              </a:ext>
            </a:extLst>
          </p:cNvPr>
          <p:cNvSpPr>
            <a:spLocks noGrp="1"/>
          </p:cNvSpPr>
          <p:nvPr>
            <p:ph type="subTitle" idx="1"/>
          </p:nvPr>
        </p:nvSpPr>
        <p:spPr/>
        <p:txBody>
          <a:bodyPr/>
          <a:lstStyle/>
          <a:p>
            <a:endParaRPr lang="en-PH" dirty="0"/>
          </a:p>
        </p:txBody>
      </p:sp>
    </p:spTree>
    <p:extLst>
      <p:ext uri="{BB962C8B-B14F-4D97-AF65-F5344CB8AC3E}">
        <p14:creationId xmlns:p14="http://schemas.microsoft.com/office/powerpoint/2010/main" val="267683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rmAutofit fontScale="90000"/>
          </a:bodyPr>
          <a:lstStyle/>
          <a:p>
            <a:r>
              <a:rPr lang="en-US" dirty="0"/>
              <a:t>Conclusion</a:t>
            </a:r>
          </a:p>
        </p:txBody>
      </p:sp>
      <p:sp>
        <p:nvSpPr>
          <p:cNvPr id="3" name="PlaceHolder 2">
            <a:extLst>
              <a:ext uri="{FF2B5EF4-FFF2-40B4-BE49-F238E27FC236}">
                <a16:creationId xmlns:a16="http://schemas.microsoft.com/office/drawing/2014/main" id="{ED9A5A38-103E-41DE-AF2A-445F172BB8D3}"/>
              </a:ext>
            </a:extLst>
          </p:cNvPr>
          <p:cNvSpPr txBox="1">
            <a:spLocks/>
          </p:cNvSpPr>
          <p:nvPr/>
        </p:nvSpPr>
        <p:spPr>
          <a:xfrm>
            <a:off x="1308960" y="2115720"/>
            <a:ext cx="9268920" cy="435600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228600" indent="-228600">
              <a:spcBef>
                <a:spcPts val="1001"/>
              </a:spcBef>
              <a:buClr>
                <a:schemeClr val="bg1"/>
              </a:buClr>
              <a:buFont typeface="Arial"/>
              <a:buChar char="•"/>
              <a:tabLst>
                <a:tab pos="0" algn="l"/>
              </a:tabLst>
            </a:pPr>
            <a:r>
              <a:rPr lang="en-US" sz="2800" b="0" spc="-1" dirty="0">
                <a:solidFill>
                  <a:schemeClr val="bg1"/>
                </a:solidFill>
                <a:latin typeface="Calibri"/>
                <a:ea typeface="Calibri"/>
              </a:rPr>
              <a:t>Nang </a:t>
            </a:r>
            <a:r>
              <a:rPr lang="en-US" sz="2800" b="0" spc="-1" dirty="0" err="1">
                <a:solidFill>
                  <a:schemeClr val="bg1"/>
                </a:solidFill>
                <a:latin typeface="Calibri"/>
                <a:ea typeface="Calibri"/>
              </a:rPr>
              <a:t>initutos</a:t>
            </a:r>
            <a:r>
              <a:rPr lang="en-US" sz="2800" b="0" spc="-1" dirty="0">
                <a:solidFill>
                  <a:schemeClr val="bg1"/>
                </a:solidFill>
                <a:latin typeface="Calibri"/>
                <a:ea typeface="Calibri"/>
              </a:rPr>
              <a:t> ng Dios </a:t>
            </a:r>
            <a:r>
              <a:rPr lang="en-US" sz="2800" b="0" spc="-1" dirty="0" err="1">
                <a:solidFill>
                  <a:schemeClr val="bg1"/>
                </a:solidFill>
                <a:latin typeface="Calibri"/>
                <a:ea typeface="Calibri"/>
              </a:rPr>
              <a:t>sa</a:t>
            </a:r>
            <a:r>
              <a:rPr lang="en-US" sz="2800" b="0" spc="-1" dirty="0">
                <a:solidFill>
                  <a:schemeClr val="bg1"/>
                </a:solidFill>
                <a:latin typeface="Calibri"/>
                <a:ea typeface="Calibri"/>
              </a:rPr>
              <a:t> Genesis 1:26-28 para ang </a:t>
            </a:r>
            <a:r>
              <a:rPr lang="en-US" sz="2800" b="0" spc="-1" dirty="0" err="1">
                <a:solidFill>
                  <a:schemeClr val="bg1"/>
                </a:solidFill>
                <a:latin typeface="Calibri"/>
                <a:ea typeface="Calibri"/>
              </a:rPr>
              <a:t>sangkatauhan</a:t>
            </a:r>
            <a:r>
              <a:rPr lang="en-US" sz="2800" b="0" spc="-1" dirty="0">
                <a:solidFill>
                  <a:schemeClr val="bg1"/>
                </a:solidFill>
                <a:latin typeface="Calibri"/>
                <a:ea typeface="Calibri"/>
              </a:rPr>
              <a:t> ay </a:t>
            </a:r>
            <a:r>
              <a:rPr lang="en-US" sz="2800" b="0" spc="-1" dirty="0" err="1">
                <a:solidFill>
                  <a:schemeClr val="bg1"/>
                </a:solidFill>
                <a:latin typeface="Calibri"/>
                <a:ea typeface="Calibri"/>
              </a:rPr>
              <a:t>pamahalaan</a:t>
            </a:r>
            <a:r>
              <a:rPr lang="en-US" sz="2800" b="0" spc="-1" dirty="0">
                <a:solidFill>
                  <a:schemeClr val="bg1"/>
                </a:solidFill>
                <a:latin typeface="Calibri"/>
                <a:ea typeface="Calibri"/>
              </a:rPr>
              <a:t> ng </a:t>
            </a:r>
            <a:r>
              <a:rPr lang="en-US" sz="2800" b="0" spc="-1" dirty="0" err="1">
                <a:solidFill>
                  <a:schemeClr val="bg1"/>
                </a:solidFill>
                <a:latin typeface="Calibri"/>
                <a:ea typeface="Calibri"/>
              </a:rPr>
              <a:t>tama</a:t>
            </a:r>
            <a:r>
              <a:rPr lang="en-US" sz="2800" b="0" spc="-1" dirty="0">
                <a:solidFill>
                  <a:schemeClr val="bg1"/>
                </a:solidFill>
                <a:latin typeface="Calibri"/>
                <a:ea typeface="Calibri"/>
              </a:rPr>
              <a:t> ang </a:t>
            </a:r>
            <a:r>
              <a:rPr lang="en-US" sz="2800" b="0" spc="-1" dirty="0" err="1">
                <a:solidFill>
                  <a:schemeClr val="bg1"/>
                </a:solidFill>
                <a:latin typeface="Calibri"/>
                <a:ea typeface="Calibri"/>
              </a:rPr>
              <a:t>daigdig</a:t>
            </a:r>
            <a:r>
              <a:rPr lang="en-US" sz="2800" b="0" spc="-1" dirty="0">
                <a:solidFill>
                  <a:schemeClr val="bg1"/>
                </a:solidFill>
                <a:latin typeface="Calibri"/>
                <a:ea typeface="Calibri"/>
              </a:rPr>
              <a:t>, </a:t>
            </a:r>
            <a:r>
              <a:rPr lang="en-US" sz="2800" b="0" spc="-1" dirty="0" err="1">
                <a:solidFill>
                  <a:schemeClr val="bg1"/>
                </a:solidFill>
                <a:latin typeface="Calibri"/>
                <a:ea typeface="Calibri"/>
              </a:rPr>
              <a:t>ibinigay</a:t>
            </a:r>
            <a:r>
              <a:rPr lang="en-US" sz="2800" b="0" spc="-1" dirty="0">
                <a:solidFill>
                  <a:schemeClr val="bg1"/>
                </a:solidFill>
                <a:latin typeface="Calibri"/>
                <a:ea typeface="Calibri"/>
              </a:rPr>
              <a:t> </a:t>
            </a:r>
            <a:r>
              <a:rPr lang="en-US" sz="2800" b="0" spc="-1" dirty="0" err="1">
                <a:solidFill>
                  <a:schemeClr val="bg1"/>
                </a:solidFill>
                <a:latin typeface="Calibri"/>
                <a:ea typeface="Calibri"/>
              </a:rPr>
              <a:t>Niya</a:t>
            </a:r>
            <a:r>
              <a:rPr lang="en-US" sz="2800" b="0" spc="-1" dirty="0">
                <a:solidFill>
                  <a:schemeClr val="bg1"/>
                </a:solidFill>
                <a:latin typeface="Calibri"/>
                <a:ea typeface="Calibri"/>
              </a:rPr>
              <a:t> ang </a:t>
            </a:r>
            <a:r>
              <a:rPr lang="en-US" sz="2800" b="0" spc="-1" dirty="0" err="1">
                <a:solidFill>
                  <a:schemeClr val="bg1"/>
                </a:solidFill>
                <a:latin typeface="Calibri"/>
                <a:ea typeface="Calibri"/>
              </a:rPr>
              <a:t>responsibilidad</a:t>
            </a:r>
            <a:r>
              <a:rPr lang="en-US" sz="2800" b="0" spc="-1" dirty="0">
                <a:solidFill>
                  <a:schemeClr val="bg1"/>
                </a:solidFill>
                <a:latin typeface="Calibri"/>
                <a:ea typeface="Calibri"/>
              </a:rPr>
              <a:t> </a:t>
            </a:r>
            <a:r>
              <a:rPr lang="en-US" sz="2800" b="0" spc="-1" dirty="0" err="1">
                <a:solidFill>
                  <a:schemeClr val="bg1"/>
                </a:solidFill>
                <a:latin typeface="Calibri"/>
                <a:ea typeface="Calibri"/>
              </a:rPr>
              <a:t>sa</a:t>
            </a:r>
            <a:r>
              <a:rPr lang="en-US" sz="2800" b="0" spc="-1" dirty="0">
                <a:solidFill>
                  <a:schemeClr val="bg1"/>
                </a:solidFill>
                <a:latin typeface="Calibri"/>
                <a:ea typeface="Calibri"/>
              </a:rPr>
              <a:t> </a:t>
            </a:r>
            <a:r>
              <a:rPr lang="en-US" sz="2800" b="0" spc="-1" dirty="0" err="1">
                <a:solidFill>
                  <a:schemeClr val="bg1"/>
                </a:solidFill>
                <a:latin typeface="Calibri"/>
                <a:ea typeface="Calibri"/>
              </a:rPr>
              <a:t>bawat</a:t>
            </a:r>
            <a:r>
              <a:rPr lang="en-US" sz="2800" b="0" spc="-1" dirty="0">
                <a:solidFill>
                  <a:schemeClr val="bg1"/>
                </a:solidFill>
                <a:latin typeface="Calibri"/>
                <a:ea typeface="Calibri"/>
              </a:rPr>
              <a:t> </a:t>
            </a:r>
            <a:r>
              <a:rPr lang="en-US" sz="2800" b="0" spc="-1" dirty="0" err="1">
                <a:solidFill>
                  <a:schemeClr val="bg1"/>
                </a:solidFill>
                <a:latin typeface="Calibri"/>
                <a:ea typeface="Calibri"/>
              </a:rPr>
              <a:t>tao</a:t>
            </a:r>
            <a:r>
              <a:rPr lang="en-US" sz="2800" b="0" spc="-1" dirty="0">
                <a:solidFill>
                  <a:schemeClr val="bg1"/>
                </a:solidFill>
                <a:latin typeface="Calibri"/>
                <a:ea typeface="Calibri"/>
              </a:rPr>
              <a:t> –</a:t>
            </a:r>
            <a:r>
              <a:rPr lang="en-US" sz="2800" b="0" spc="-1" dirty="0" err="1">
                <a:solidFill>
                  <a:schemeClr val="bg1"/>
                </a:solidFill>
                <a:latin typeface="Calibri"/>
                <a:ea typeface="Calibri"/>
              </a:rPr>
              <a:t>mga</a:t>
            </a:r>
            <a:r>
              <a:rPr lang="en-US" sz="2800" b="0" spc="-1" dirty="0">
                <a:solidFill>
                  <a:schemeClr val="bg1"/>
                </a:solidFill>
                <a:latin typeface="Calibri"/>
                <a:ea typeface="Calibri"/>
              </a:rPr>
              <a:t> </a:t>
            </a:r>
            <a:r>
              <a:rPr lang="en-US" sz="2800" b="0" spc="-1" dirty="0" err="1">
                <a:solidFill>
                  <a:schemeClr val="bg1"/>
                </a:solidFill>
                <a:latin typeface="Calibri"/>
                <a:ea typeface="Calibri"/>
              </a:rPr>
              <a:t>lider</a:t>
            </a:r>
            <a:r>
              <a:rPr lang="en-US" sz="2800" b="0" spc="-1" dirty="0">
                <a:solidFill>
                  <a:schemeClr val="bg1"/>
                </a:solidFill>
                <a:latin typeface="Calibri"/>
                <a:ea typeface="Calibri"/>
              </a:rPr>
              <a:t> at </a:t>
            </a:r>
            <a:r>
              <a:rPr lang="en-US" sz="2800" b="0" spc="-1" dirty="0" err="1">
                <a:solidFill>
                  <a:schemeClr val="bg1"/>
                </a:solidFill>
                <a:latin typeface="Calibri"/>
                <a:ea typeface="Calibri"/>
              </a:rPr>
              <a:t>mga</a:t>
            </a:r>
            <a:r>
              <a:rPr lang="en-US" sz="2800" b="0" spc="-1" dirty="0">
                <a:solidFill>
                  <a:schemeClr val="bg1"/>
                </a:solidFill>
                <a:latin typeface="Calibri"/>
                <a:ea typeface="Calibri"/>
              </a:rPr>
              <a:t> </a:t>
            </a:r>
            <a:r>
              <a:rPr lang="en-US" sz="2800" b="0" spc="-1" dirty="0" err="1">
                <a:solidFill>
                  <a:schemeClr val="bg1"/>
                </a:solidFill>
                <a:latin typeface="Calibri"/>
                <a:ea typeface="Calibri"/>
              </a:rPr>
              <a:t>mamamayan</a:t>
            </a:r>
            <a:r>
              <a:rPr lang="en-US" sz="2800" b="0" spc="-1" dirty="0">
                <a:solidFill>
                  <a:schemeClr val="bg1"/>
                </a:solidFill>
                <a:latin typeface="Calibri"/>
                <a:ea typeface="Calibri"/>
              </a:rPr>
              <a:t>. </a:t>
            </a:r>
            <a:endParaRPr lang="en-PH" sz="2800" b="0" spc="-1" dirty="0">
              <a:solidFill>
                <a:schemeClr val="bg1"/>
              </a:solidFill>
              <a:latin typeface="Arial"/>
            </a:endParaRPr>
          </a:p>
          <a:p>
            <a:pPr marL="228600" indent="-228600">
              <a:spcBef>
                <a:spcPts val="1001"/>
              </a:spcBef>
              <a:buClr>
                <a:schemeClr val="bg1"/>
              </a:buClr>
              <a:buFont typeface="Arial"/>
              <a:buChar char="•"/>
              <a:tabLst>
                <a:tab pos="0" algn="l"/>
              </a:tabLst>
            </a:pPr>
            <a:r>
              <a:rPr lang="en-US" sz="2800" b="0" spc="-1" dirty="0">
                <a:solidFill>
                  <a:schemeClr val="bg1"/>
                </a:solidFill>
                <a:latin typeface="Calibri"/>
                <a:ea typeface="Calibri"/>
              </a:rPr>
              <a:t>Ang </a:t>
            </a:r>
            <a:r>
              <a:rPr lang="en-US" sz="2800" b="0" spc="-1" dirty="0" err="1">
                <a:solidFill>
                  <a:schemeClr val="bg1"/>
                </a:solidFill>
                <a:latin typeface="Calibri"/>
                <a:ea typeface="Calibri"/>
              </a:rPr>
              <a:t>mga</a:t>
            </a:r>
            <a:r>
              <a:rPr lang="en-US" sz="2800" b="0" spc="-1" dirty="0">
                <a:solidFill>
                  <a:schemeClr val="bg1"/>
                </a:solidFill>
                <a:latin typeface="Calibri"/>
                <a:ea typeface="Calibri"/>
              </a:rPr>
              <a:t> Pilipino ay </a:t>
            </a:r>
            <a:r>
              <a:rPr lang="en-US" sz="2800" b="0" spc="-1" dirty="0" err="1">
                <a:solidFill>
                  <a:schemeClr val="bg1"/>
                </a:solidFill>
                <a:latin typeface="Calibri"/>
                <a:ea typeface="Calibri"/>
              </a:rPr>
              <a:t>nagbigyan</a:t>
            </a:r>
            <a:r>
              <a:rPr lang="en-US" sz="2800" b="0" spc="-1" dirty="0">
                <a:solidFill>
                  <a:schemeClr val="bg1"/>
                </a:solidFill>
                <a:latin typeface="Calibri"/>
                <a:ea typeface="Calibri"/>
              </a:rPr>
              <a:t> ng </a:t>
            </a:r>
            <a:r>
              <a:rPr lang="en-US" sz="2800" b="0" spc="-1" dirty="0" err="1">
                <a:solidFill>
                  <a:schemeClr val="bg1"/>
                </a:solidFill>
                <a:latin typeface="Calibri"/>
                <a:ea typeface="Calibri"/>
              </a:rPr>
              <a:t>isang</a:t>
            </a:r>
            <a:r>
              <a:rPr lang="en-US" sz="2800" b="0" spc="-1" dirty="0">
                <a:solidFill>
                  <a:schemeClr val="bg1"/>
                </a:solidFill>
                <a:latin typeface="Calibri"/>
                <a:ea typeface="Calibri"/>
              </a:rPr>
              <a:t> </a:t>
            </a:r>
            <a:r>
              <a:rPr lang="en-US" sz="2800" b="0" spc="-1" dirty="0" err="1">
                <a:solidFill>
                  <a:schemeClr val="bg1"/>
                </a:solidFill>
                <a:latin typeface="Calibri"/>
                <a:ea typeface="Calibri"/>
              </a:rPr>
              <a:t>pambihirang</a:t>
            </a:r>
            <a:r>
              <a:rPr lang="en-US" sz="2800" b="0" spc="-1" dirty="0">
                <a:solidFill>
                  <a:schemeClr val="bg1"/>
                </a:solidFill>
                <a:latin typeface="Calibri"/>
                <a:ea typeface="Calibri"/>
              </a:rPr>
              <a:t> </a:t>
            </a:r>
            <a:r>
              <a:rPr lang="en-US" sz="2800" b="0" spc="-1" dirty="0" err="1">
                <a:solidFill>
                  <a:schemeClr val="bg1"/>
                </a:solidFill>
                <a:latin typeface="Calibri"/>
                <a:ea typeface="Calibri"/>
              </a:rPr>
              <a:t>pribilehiyo</a:t>
            </a:r>
            <a:r>
              <a:rPr lang="en-US" sz="2800" b="0" spc="-1" dirty="0">
                <a:solidFill>
                  <a:schemeClr val="bg1"/>
                </a:solidFill>
                <a:latin typeface="Calibri"/>
                <a:ea typeface="Calibri"/>
              </a:rPr>
              <a:t> </a:t>
            </a:r>
            <a:r>
              <a:rPr lang="en-US" sz="2800" b="0" spc="-1" dirty="0" err="1">
                <a:solidFill>
                  <a:schemeClr val="bg1"/>
                </a:solidFill>
                <a:latin typeface="Calibri"/>
                <a:ea typeface="Calibri"/>
              </a:rPr>
              <a:t>na</a:t>
            </a:r>
            <a:r>
              <a:rPr lang="en-US" sz="2800" b="0" spc="-1" dirty="0">
                <a:solidFill>
                  <a:schemeClr val="bg1"/>
                </a:solidFill>
                <a:latin typeface="Calibri"/>
                <a:ea typeface="Calibri"/>
              </a:rPr>
              <a:t> </a:t>
            </a:r>
            <a:r>
              <a:rPr lang="en-US" sz="2800" b="0" spc="-1" dirty="0" err="1">
                <a:solidFill>
                  <a:schemeClr val="bg1"/>
                </a:solidFill>
                <a:latin typeface="Calibri"/>
                <a:ea typeface="Calibri"/>
              </a:rPr>
              <a:t>magkaroon</a:t>
            </a:r>
            <a:r>
              <a:rPr lang="en-US" sz="2800" b="0" spc="-1" dirty="0">
                <a:solidFill>
                  <a:schemeClr val="bg1"/>
                </a:solidFill>
                <a:latin typeface="Calibri"/>
                <a:ea typeface="Calibri"/>
              </a:rPr>
              <a:t> ng </a:t>
            </a:r>
            <a:r>
              <a:rPr lang="en-US" sz="2800" b="0" spc="-1" dirty="0" err="1">
                <a:solidFill>
                  <a:schemeClr val="bg1"/>
                </a:solidFill>
                <a:latin typeface="Calibri"/>
                <a:ea typeface="Calibri"/>
              </a:rPr>
              <a:t>isang</a:t>
            </a:r>
            <a:r>
              <a:rPr lang="en-US" sz="2800" b="0" spc="-1" dirty="0">
                <a:solidFill>
                  <a:schemeClr val="bg1"/>
                </a:solidFill>
                <a:latin typeface="Calibri"/>
                <a:ea typeface="Calibri"/>
              </a:rPr>
              <a:t> </a:t>
            </a:r>
            <a:r>
              <a:rPr lang="en-US" sz="2800" b="0" spc="-1" dirty="0" err="1">
                <a:solidFill>
                  <a:schemeClr val="bg1"/>
                </a:solidFill>
                <a:latin typeface="Calibri"/>
                <a:ea typeface="Calibri"/>
              </a:rPr>
              <a:t>uri</a:t>
            </a:r>
            <a:r>
              <a:rPr lang="en-US" sz="2800" b="0" spc="-1" dirty="0">
                <a:solidFill>
                  <a:schemeClr val="bg1"/>
                </a:solidFill>
                <a:latin typeface="Calibri"/>
                <a:ea typeface="Calibri"/>
              </a:rPr>
              <a:t> ng </a:t>
            </a:r>
            <a:r>
              <a:rPr lang="en-US" sz="2800" b="0" spc="-1" dirty="0" err="1">
                <a:solidFill>
                  <a:schemeClr val="bg1"/>
                </a:solidFill>
                <a:latin typeface="Calibri"/>
                <a:ea typeface="Calibri"/>
              </a:rPr>
              <a:t>pamahalaan</a:t>
            </a:r>
            <a:r>
              <a:rPr lang="en-US" sz="2800" b="0" spc="-1" dirty="0">
                <a:solidFill>
                  <a:schemeClr val="bg1"/>
                </a:solidFill>
                <a:latin typeface="Calibri"/>
                <a:ea typeface="Calibri"/>
              </a:rPr>
              <a:t> at </a:t>
            </a:r>
            <a:r>
              <a:rPr lang="en-US" sz="2800" b="0" spc="-1" dirty="0" err="1">
                <a:solidFill>
                  <a:schemeClr val="bg1"/>
                </a:solidFill>
                <a:latin typeface="Calibri"/>
                <a:ea typeface="Calibri"/>
              </a:rPr>
              <a:t>isang</a:t>
            </a:r>
            <a:r>
              <a:rPr lang="en-US" sz="2800" b="0" spc="-1" dirty="0">
                <a:solidFill>
                  <a:schemeClr val="bg1"/>
                </a:solidFill>
                <a:latin typeface="Calibri"/>
                <a:ea typeface="Calibri"/>
              </a:rPr>
              <a:t> Constitution </a:t>
            </a:r>
            <a:r>
              <a:rPr lang="en-US" sz="2800" b="0" spc="-1" dirty="0" err="1">
                <a:solidFill>
                  <a:schemeClr val="bg1"/>
                </a:solidFill>
                <a:latin typeface="Calibri"/>
                <a:ea typeface="Calibri"/>
              </a:rPr>
              <a:t>na</a:t>
            </a:r>
            <a:r>
              <a:rPr lang="en-US" sz="2800" b="0" spc="-1" dirty="0">
                <a:solidFill>
                  <a:schemeClr val="bg1"/>
                </a:solidFill>
                <a:latin typeface="Calibri"/>
                <a:ea typeface="Calibri"/>
              </a:rPr>
              <a:t> </a:t>
            </a:r>
            <a:r>
              <a:rPr lang="en-US" sz="2800" b="0" spc="-1" dirty="0" err="1">
                <a:solidFill>
                  <a:schemeClr val="bg1"/>
                </a:solidFill>
                <a:latin typeface="Calibri"/>
                <a:ea typeface="Calibri"/>
              </a:rPr>
              <a:t>kumikilala</a:t>
            </a:r>
            <a:r>
              <a:rPr lang="en-US" sz="2800" b="0" spc="-1" dirty="0">
                <a:solidFill>
                  <a:schemeClr val="bg1"/>
                </a:solidFill>
                <a:latin typeface="Calibri"/>
                <a:ea typeface="Calibri"/>
              </a:rPr>
              <a:t> </a:t>
            </a:r>
            <a:r>
              <a:rPr lang="en-US" sz="2800" b="0" spc="-1" dirty="0" err="1">
                <a:solidFill>
                  <a:schemeClr val="bg1"/>
                </a:solidFill>
                <a:latin typeface="Calibri"/>
                <a:ea typeface="Calibri"/>
              </a:rPr>
              <a:t>sa</a:t>
            </a:r>
            <a:r>
              <a:rPr lang="en-US" sz="2800" b="0" spc="-1" dirty="0">
                <a:solidFill>
                  <a:schemeClr val="bg1"/>
                </a:solidFill>
                <a:latin typeface="Calibri"/>
                <a:ea typeface="Calibri"/>
              </a:rPr>
              <a:t> </a:t>
            </a:r>
            <a:r>
              <a:rPr lang="en-US" sz="2800" b="0" spc="-1" dirty="0" err="1">
                <a:solidFill>
                  <a:schemeClr val="bg1"/>
                </a:solidFill>
                <a:latin typeface="Calibri"/>
                <a:ea typeface="Calibri"/>
              </a:rPr>
              <a:t>pangunguna</a:t>
            </a:r>
            <a:r>
              <a:rPr lang="en-US" sz="2800" b="0" spc="-1" dirty="0">
                <a:solidFill>
                  <a:schemeClr val="bg1"/>
                </a:solidFill>
                <a:latin typeface="Calibri"/>
                <a:ea typeface="Calibri"/>
              </a:rPr>
              <a:t> ng Dios at </a:t>
            </a:r>
            <a:r>
              <a:rPr lang="en-US" sz="2800" b="0" spc="-1" dirty="0" err="1">
                <a:solidFill>
                  <a:schemeClr val="bg1"/>
                </a:solidFill>
                <a:latin typeface="Calibri"/>
                <a:ea typeface="Calibri"/>
              </a:rPr>
              <a:t>sa</a:t>
            </a:r>
            <a:r>
              <a:rPr lang="en-US" sz="2800" b="0" spc="-1" dirty="0">
                <a:solidFill>
                  <a:schemeClr val="bg1"/>
                </a:solidFill>
                <a:latin typeface="Calibri"/>
                <a:ea typeface="Calibri"/>
              </a:rPr>
              <a:t> </a:t>
            </a:r>
            <a:r>
              <a:rPr lang="en-US" sz="2800" b="0" spc="-1" dirty="0" err="1">
                <a:solidFill>
                  <a:schemeClr val="bg1"/>
                </a:solidFill>
                <a:latin typeface="Calibri"/>
                <a:ea typeface="Calibri"/>
              </a:rPr>
              <a:t>tungkulin</a:t>
            </a:r>
            <a:r>
              <a:rPr lang="en-US" sz="2800" b="0" spc="-1" dirty="0">
                <a:solidFill>
                  <a:schemeClr val="bg1"/>
                </a:solidFill>
                <a:latin typeface="Calibri"/>
                <a:ea typeface="Calibri"/>
              </a:rPr>
              <a:t> ng lahat ng </a:t>
            </a:r>
            <a:r>
              <a:rPr lang="en-US" sz="2800" b="0" spc="-1" dirty="0" err="1">
                <a:solidFill>
                  <a:schemeClr val="bg1"/>
                </a:solidFill>
                <a:latin typeface="Calibri"/>
                <a:ea typeface="Calibri"/>
              </a:rPr>
              <a:t>tao</a:t>
            </a:r>
            <a:r>
              <a:rPr lang="en-US" sz="2800" b="0" spc="-1" dirty="0">
                <a:solidFill>
                  <a:schemeClr val="bg1"/>
                </a:solidFill>
                <a:latin typeface="Calibri"/>
                <a:ea typeface="Calibri"/>
              </a:rPr>
              <a:t> </a:t>
            </a:r>
            <a:r>
              <a:rPr lang="en-US" sz="2800" b="0" spc="-1" dirty="0" err="1">
                <a:solidFill>
                  <a:schemeClr val="bg1"/>
                </a:solidFill>
                <a:latin typeface="Calibri"/>
                <a:ea typeface="Calibri"/>
              </a:rPr>
              <a:t>sa</a:t>
            </a:r>
            <a:r>
              <a:rPr lang="en-US" sz="2800" b="0" spc="-1" dirty="0">
                <a:solidFill>
                  <a:schemeClr val="bg1"/>
                </a:solidFill>
                <a:latin typeface="Calibri"/>
                <a:ea typeface="Calibri"/>
              </a:rPr>
              <a:t> </a:t>
            </a:r>
            <a:r>
              <a:rPr lang="en-US" sz="2800" b="0" spc="-1" dirty="0" err="1">
                <a:solidFill>
                  <a:schemeClr val="bg1"/>
                </a:solidFill>
                <a:latin typeface="Calibri"/>
                <a:ea typeface="Calibri"/>
              </a:rPr>
              <a:t>pagtatatag</a:t>
            </a:r>
            <a:r>
              <a:rPr lang="en-US" sz="2800" b="0" spc="-1" dirty="0">
                <a:solidFill>
                  <a:schemeClr val="bg1"/>
                </a:solidFill>
                <a:latin typeface="Calibri"/>
                <a:ea typeface="Calibri"/>
              </a:rPr>
              <a:t> ng </a:t>
            </a:r>
            <a:r>
              <a:rPr lang="en-US" sz="2800" b="0" spc="-1" dirty="0" err="1">
                <a:solidFill>
                  <a:schemeClr val="bg1"/>
                </a:solidFill>
                <a:latin typeface="Calibri"/>
                <a:ea typeface="Calibri"/>
              </a:rPr>
              <a:t>bansa</a:t>
            </a:r>
            <a:r>
              <a:rPr lang="en-US" sz="2800" b="0" spc="-1" dirty="0">
                <a:solidFill>
                  <a:schemeClr val="bg1"/>
                </a:solidFill>
                <a:latin typeface="Calibri"/>
                <a:ea typeface="Calibri"/>
              </a:rPr>
              <a:t> ... </a:t>
            </a:r>
            <a:r>
              <a:rPr lang="en-US" sz="2800" b="0" i="1" spc="-1" dirty="0">
                <a:solidFill>
                  <a:schemeClr val="bg1"/>
                </a:solidFill>
                <a:latin typeface="Calibri"/>
                <a:ea typeface="Calibri"/>
              </a:rPr>
              <a:t>nation-building</a:t>
            </a:r>
            <a:r>
              <a:rPr lang="en-US" sz="2800" b="0" spc="-1" dirty="0">
                <a:solidFill>
                  <a:schemeClr val="bg1"/>
                </a:solidFill>
                <a:latin typeface="Calibri"/>
                <a:ea typeface="Calibri"/>
              </a:rPr>
              <a:t>.</a:t>
            </a:r>
            <a:endParaRPr lang="en-PH" sz="2800" b="0" spc="-1" dirty="0">
              <a:solidFill>
                <a:schemeClr val="bg1"/>
              </a:solidFill>
              <a:latin typeface="Arial"/>
            </a:endParaRPr>
          </a:p>
        </p:txBody>
      </p:sp>
    </p:spTree>
    <p:extLst>
      <p:ext uri="{BB962C8B-B14F-4D97-AF65-F5344CB8AC3E}">
        <p14:creationId xmlns:p14="http://schemas.microsoft.com/office/powerpoint/2010/main" val="315401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rmAutofit fontScale="90000"/>
          </a:bodyPr>
          <a:lstStyle/>
          <a:p>
            <a:endParaRPr lang="en-US" dirty="0"/>
          </a:p>
        </p:txBody>
      </p:sp>
      <p:sp>
        <p:nvSpPr>
          <p:cNvPr id="3" name="PlaceHolder 1">
            <a:extLst>
              <a:ext uri="{FF2B5EF4-FFF2-40B4-BE49-F238E27FC236}">
                <a16:creationId xmlns:a16="http://schemas.microsoft.com/office/drawing/2014/main" id="{0F4C7DF5-F1EC-4978-A814-4B25AC11AB11}"/>
              </a:ext>
            </a:extLst>
          </p:cNvPr>
          <p:cNvSpPr txBox="1">
            <a:spLocks/>
          </p:cNvSpPr>
          <p:nvPr/>
        </p:nvSpPr>
        <p:spPr>
          <a:xfrm>
            <a:off x="1164600" y="1498320"/>
            <a:ext cx="9862200" cy="3152520"/>
          </a:xfrm>
          <a:prstGeom prst="rect">
            <a:avLst/>
          </a:prstGeom>
          <a:noFill/>
          <a:ln w="0">
            <a:noFill/>
          </a:ln>
        </p:spPr>
        <p:txBody>
          <a:bodyPr vert="horz" lIns="90000" tIns="45000" rIns="90000" bIns="45000" rtlCol="0" anchor="ctr">
            <a:norm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algn="ctr">
              <a:tabLst>
                <a:tab pos="0" algn="l"/>
              </a:tabLst>
            </a:pPr>
            <a:r>
              <a:rPr lang="en-US" sz="3600" b="0" spc="-1">
                <a:solidFill>
                  <a:schemeClr val="bg1"/>
                </a:solidFill>
                <a:latin typeface="Proxima Nova Rg" panose="02000506030000020004" pitchFamily="50" charset="0"/>
                <a:ea typeface="Calibri"/>
              </a:rPr>
              <a:t>“Filipinos are especially blessed to have a </a:t>
            </a:r>
            <a:r>
              <a:rPr lang="en-US" sz="3600" spc="-1">
                <a:solidFill>
                  <a:schemeClr val="bg1"/>
                </a:solidFill>
                <a:latin typeface="Proxima Nova Rg" panose="02000506030000020004" pitchFamily="50" charset="0"/>
                <a:ea typeface="Calibri"/>
              </a:rPr>
              <a:t>Constitution</a:t>
            </a:r>
            <a:r>
              <a:rPr lang="en-US" sz="3600" b="0" spc="-1">
                <a:solidFill>
                  <a:schemeClr val="bg1"/>
                </a:solidFill>
                <a:latin typeface="Proxima Nova Rg" panose="02000506030000020004" pitchFamily="50" charset="0"/>
                <a:ea typeface="Calibri"/>
              </a:rPr>
              <a:t> that operationalizes at the state framework level on how to build a nation that follows the </a:t>
            </a:r>
            <a:r>
              <a:rPr lang="en-US" sz="3600" spc="-1">
                <a:solidFill>
                  <a:schemeClr val="bg1"/>
                </a:solidFill>
                <a:latin typeface="Proxima Nova Rg" panose="02000506030000020004" pitchFamily="50" charset="0"/>
                <a:ea typeface="Calibri"/>
              </a:rPr>
              <a:t>biblical pattern</a:t>
            </a:r>
            <a:r>
              <a:rPr lang="en-US" sz="3600" b="0" spc="-1">
                <a:solidFill>
                  <a:schemeClr val="bg1"/>
                </a:solidFill>
                <a:latin typeface="Proxima Nova Rg" panose="02000506030000020004" pitchFamily="50" charset="0"/>
                <a:ea typeface="Calibri"/>
              </a:rPr>
              <a:t> of a just and humane society.”</a:t>
            </a:r>
            <a:endParaRPr lang="en-PH" sz="3600" b="0" spc="-1" dirty="0">
              <a:solidFill>
                <a:schemeClr val="bg1"/>
              </a:solidFill>
              <a:latin typeface="Proxima Nova Rg" panose="02000506030000020004" pitchFamily="50" charset="0"/>
            </a:endParaRPr>
          </a:p>
        </p:txBody>
      </p:sp>
      <p:sp>
        <p:nvSpPr>
          <p:cNvPr id="4" name="PlaceHolder 2">
            <a:extLst>
              <a:ext uri="{FF2B5EF4-FFF2-40B4-BE49-F238E27FC236}">
                <a16:creationId xmlns:a16="http://schemas.microsoft.com/office/drawing/2014/main" id="{4F6DECA8-6DF2-4107-895E-A75D439333F8}"/>
              </a:ext>
            </a:extLst>
          </p:cNvPr>
          <p:cNvSpPr txBox="1">
            <a:spLocks/>
          </p:cNvSpPr>
          <p:nvPr/>
        </p:nvSpPr>
        <p:spPr>
          <a:xfrm>
            <a:off x="838080" y="5185080"/>
            <a:ext cx="10514880" cy="479520"/>
          </a:xfrm>
          <a:prstGeom prst="rect">
            <a:avLst/>
          </a:prstGeom>
          <a:noFill/>
          <a:ln w="0">
            <a:noFill/>
          </a:ln>
        </p:spPr>
        <p:txBody>
          <a:bodyPr vert="horz" lIns="90000" tIns="45000" rIns="90000" bIns="45000" rtlCol="0" anchor="t">
            <a:norm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algn="ctr">
              <a:tabLst>
                <a:tab pos="0" algn="l"/>
              </a:tabLst>
            </a:pPr>
            <a:r>
              <a:rPr lang="en-US" sz="2400" b="0" spc="-1">
                <a:solidFill>
                  <a:schemeClr val="bg1"/>
                </a:solidFill>
                <a:latin typeface="Proxima Nova Rg" panose="02000506030000020004" pitchFamily="50" charset="0"/>
                <a:ea typeface="Calibri"/>
              </a:rPr>
              <a:t>–Former Ph Chief Justice Ma. Lourdes Sereno</a:t>
            </a:r>
            <a:endParaRPr lang="en-PH"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349877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rmAutofit fontScale="90000"/>
          </a:bodyPr>
          <a:lstStyle/>
          <a:p>
            <a:endParaRPr lang="en-US" dirty="0"/>
          </a:p>
        </p:txBody>
      </p:sp>
      <p:sp>
        <p:nvSpPr>
          <p:cNvPr id="3" name="PlaceHolder 2">
            <a:extLst>
              <a:ext uri="{FF2B5EF4-FFF2-40B4-BE49-F238E27FC236}">
                <a16:creationId xmlns:a16="http://schemas.microsoft.com/office/drawing/2014/main" id="{576E00D7-1260-41E4-8B98-85CE410F470C}"/>
              </a:ext>
            </a:extLst>
          </p:cNvPr>
          <p:cNvSpPr txBox="1">
            <a:spLocks/>
          </p:cNvSpPr>
          <p:nvPr/>
        </p:nvSpPr>
        <p:spPr>
          <a:xfrm>
            <a:off x="838080" y="1825560"/>
            <a:ext cx="10514880" cy="435060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457200" indent="-343080">
              <a:spcBef>
                <a:spcPts val="1001"/>
              </a:spcBef>
              <a:buClr>
                <a:schemeClr val="bg1"/>
              </a:buClr>
              <a:buFont typeface="Arial"/>
              <a:buChar char="•"/>
            </a:pPr>
            <a:r>
              <a:rPr lang="en-US" sz="2800" b="0" spc="-1" dirty="0">
                <a:solidFill>
                  <a:schemeClr val="bg1"/>
                </a:solidFill>
                <a:latin typeface="Proxima Nova Rg" panose="02000506030000020004" pitchFamily="50" charset="0"/>
                <a:ea typeface="Calibri"/>
              </a:rPr>
              <a:t>Lahat ay </a:t>
            </a:r>
            <a:r>
              <a:rPr lang="en-US" sz="2800" b="0" spc="-1" dirty="0" err="1">
                <a:solidFill>
                  <a:schemeClr val="bg1"/>
                </a:solidFill>
                <a:latin typeface="Proxima Nova Rg" panose="02000506030000020004" pitchFamily="50" charset="0"/>
                <a:ea typeface="Calibri"/>
              </a:rPr>
              <a:t>naghahangad</a:t>
            </a:r>
            <a:r>
              <a:rPr lang="en-US" sz="2800" b="0" spc="-1" dirty="0">
                <a:solidFill>
                  <a:schemeClr val="bg1"/>
                </a:solidFill>
                <a:latin typeface="Proxima Nova Rg" panose="02000506030000020004" pitchFamily="50" charset="0"/>
                <a:ea typeface="Calibri"/>
              </a:rPr>
              <a:t> ng </a:t>
            </a:r>
            <a:r>
              <a:rPr lang="en-US" sz="2800" b="0" spc="-1" dirty="0" err="1">
                <a:solidFill>
                  <a:schemeClr val="bg1"/>
                </a:solidFill>
                <a:latin typeface="Proxima Nova Rg" panose="02000506030000020004" pitchFamily="50" charset="0"/>
                <a:ea typeface="Calibri"/>
              </a:rPr>
              <a:t>pagbabago</a:t>
            </a:r>
            <a:r>
              <a:rPr lang="en-US" sz="2800" b="0" spc="-1" dirty="0">
                <a:solidFill>
                  <a:schemeClr val="bg1"/>
                </a:solidFill>
                <a:latin typeface="Proxima Nova Rg" panose="02000506030000020004" pitchFamily="50" charset="0"/>
                <a:ea typeface="Calibri"/>
              </a:rPr>
              <a:t>. Pero </a:t>
            </a:r>
            <a:r>
              <a:rPr lang="en-US" sz="2800" b="0" spc="-1" dirty="0" err="1">
                <a:solidFill>
                  <a:schemeClr val="bg1"/>
                </a:solidFill>
                <a:latin typeface="Proxima Nova Rg" panose="02000506030000020004" pitchFamily="50" charset="0"/>
                <a:ea typeface="Calibri"/>
              </a:rPr>
              <a:t>saan</a:t>
            </a:r>
            <a:r>
              <a:rPr lang="en-US" sz="2800" b="0" spc="-1" dirty="0">
                <a:solidFill>
                  <a:schemeClr val="bg1"/>
                </a:solidFill>
                <a:latin typeface="Proxima Nova Rg" panose="02000506030000020004" pitchFamily="50" charset="0"/>
                <a:ea typeface="Calibri"/>
              </a:rPr>
              <a:t> tayo </a:t>
            </a:r>
            <a:r>
              <a:rPr lang="en-US" sz="2800" b="0" spc="-1" dirty="0" err="1">
                <a:solidFill>
                  <a:schemeClr val="bg1"/>
                </a:solidFill>
                <a:latin typeface="Proxima Nova Rg" panose="02000506030000020004" pitchFamily="50" charset="0"/>
                <a:ea typeface="Calibri"/>
              </a:rPr>
              <a:t>kukuha</a:t>
            </a:r>
            <a:r>
              <a:rPr lang="en-US" sz="2800" b="0" spc="-1" dirty="0">
                <a:solidFill>
                  <a:schemeClr val="bg1"/>
                </a:solidFill>
                <a:latin typeface="Proxima Nova Rg" panose="02000506030000020004" pitchFamily="50" charset="0"/>
                <a:ea typeface="Calibri"/>
              </a:rPr>
              <a:t> ng </a:t>
            </a:r>
            <a:r>
              <a:rPr lang="en-US" sz="2800" b="0" spc="-1" dirty="0" err="1">
                <a:solidFill>
                  <a:schemeClr val="bg1"/>
                </a:solidFill>
                <a:latin typeface="Proxima Nova Rg" panose="02000506030000020004" pitchFamily="50" charset="0"/>
                <a:ea typeface="Calibri"/>
              </a:rPr>
              <a:t>lakas</a:t>
            </a:r>
            <a:r>
              <a:rPr lang="en-US" sz="2800" b="0" spc="-1" dirty="0">
                <a:solidFill>
                  <a:schemeClr val="bg1"/>
                </a:solidFill>
                <a:latin typeface="Proxima Nova Rg" panose="02000506030000020004" pitchFamily="50" charset="0"/>
                <a:ea typeface="Calibri"/>
              </a:rPr>
              <a:t> at </a:t>
            </a:r>
            <a:r>
              <a:rPr lang="en-US" sz="2800" b="0" spc="-1" dirty="0" err="1">
                <a:solidFill>
                  <a:schemeClr val="bg1"/>
                </a:solidFill>
                <a:latin typeface="Proxima Nova Rg" panose="02000506030000020004" pitchFamily="50" charset="0"/>
                <a:ea typeface="Calibri"/>
              </a:rPr>
              <a:t>kapangyarihan</a:t>
            </a:r>
            <a:r>
              <a:rPr lang="en-US" sz="2800" b="0" spc="-1" dirty="0">
                <a:solidFill>
                  <a:schemeClr val="bg1"/>
                </a:solidFill>
                <a:latin typeface="Proxima Nova Rg" panose="02000506030000020004" pitchFamily="50" charset="0"/>
                <a:ea typeface="Calibri"/>
              </a:rPr>
              <a:t> para tayo </a:t>
            </a:r>
            <a:r>
              <a:rPr lang="en-US" sz="2800" b="0" spc="-1" dirty="0" err="1">
                <a:solidFill>
                  <a:schemeClr val="bg1"/>
                </a:solidFill>
                <a:latin typeface="Proxima Nova Rg" panose="02000506030000020004" pitchFamily="50" charset="0"/>
                <a:ea typeface="Calibri"/>
              </a:rPr>
              <a:t>magbago</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bilang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isang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tao</a:t>
            </a:r>
            <a:r>
              <a:rPr lang="en-US" sz="2800" b="0" spc="-1" dirty="0">
                <a:solidFill>
                  <a:schemeClr val="bg1"/>
                </a:solidFill>
                <a:latin typeface="Proxima Nova Rg" panose="02000506030000020004" pitchFamily="50" charset="0"/>
                <a:ea typeface="Calibri"/>
              </a:rPr>
              <a:t> at </a:t>
            </a:r>
            <a:r>
              <a:rPr lang="en-US" sz="2800" b="0" spc="-1" dirty="0" err="1">
                <a:solidFill>
                  <a:schemeClr val="bg1"/>
                </a:solidFill>
                <a:latin typeface="Proxima Nova Rg" panose="02000506030000020004" pitchFamily="50" charset="0"/>
                <a:ea typeface="Calibri"/>
              </a:rPr>
              <a:t>bilang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isang</a:t>
            </a:r>
            <a:r>
              <a:rPr lang="en-US" sz="2800" b="0" spc="-1" dirty="0">
                <a:solidFill>
                  <a:schemeClr val="bg1"/>
                </a:solidFill>
                <a:latin typeface="Proxima Nova Rg" panose="02000506030000020004" pitchFamily="50" charset="0"/>
                <a:ea typeface="Calibri"/>
              </a:rPr>
              <a:t> bayan </a:t>
            </a:r>
            <a:r>
              <a:rPr lang="en-US" sz="2800" b="0" spc="-1" dirty="0" err="1">
                <a:solidFill>
                  <a:schemeClr val="bg1"/>
                </a:solidFill>
                <a:latin typeface="Proxima Nova Rg" panose="02000506030000020004" pitchFamily="50" charset="0"/>
                <a:ea typeface="Calibri"/>
              </a:rPr>
              <a:t>alang-alang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sa</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ating</a:t>
            </a:r>
            <a:r>
              <a:rPr lang="en-US" sz="2800" b="0" spc="-1" dirty="0">
                <a:solidFill>
                  <a:schemeClr val="bg1"/>
                </a:solidFill>
                <a:latin typeface="Proxima Nova Rg" panose="02000506030000020004" pitchFamily="50" charset="0"/>
                <a:ea typeface="Calibri"/>
              </a:rPr>
              <a:t> </a:t>
            </a:r>
            <a:r>
              <a:rPr lang="en-US" sz="2800" b="0" spc="-1" dirty="0" err="1">
                <a:solidFill>
                  <a:schemeClr val="bg1"/>
                </a:solidFill>
                <a:latin typeface="Proxima Nova Rg" panose="02000506030000020004" pitchFamily="50" charset="0"/>
                <a:ea typeface="Calibri"/>
              </a:rPr>
              <a:t>bansa</a:t>
            </a:r>
            <a:r>
              <a:rPr lang="en-US" sz="2800" b="0" spc="-1" dirty="0">
                <a:solidFill>
                  <a:schemeClr val="bg1"/>
                </a:solidFill>
                <a:latin typeface="Proxima Nova Rg" panose="02000506030000020004" pitchFamily="50" charset="0"/>
                <a:ea typeface="Calibri"/>
              </a:rPr>
              <a:t>? That will be our next and final session entitled, </a:t>
            </a:r>
            <a:r>
              <a:rPr lang="en-US" sz="2800" spc="-1" dirty="0">
                <a:solidFill>
                  <a:schemeClr val="bg1"/>
                </a:solidFill>
                <a:latin typeface="Proxima Nova Rg" panose="02000506030000020004" pitchFamily="50" charset="0"/>
                <a:ea typeface="Calibri"/>
              </a:rPr>
              <a:t>Power To Change</a:t>
            </a:r>
            <a:endParaRPr lang="en-PH" sz="28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330294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D5BA-F233-C948-95E3-3E28302ED5C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DEB74E9-0BED-F44B-9034-97215FA6DE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303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a:extLst>
              <a:ext uri="{FF2B5EF4-FFF2-40B4-BE49-F238E27FC236}">
                <a16:creationId xmlns:a16="http://schemas.microsoft.com/office/drawing/2014/main" id="{DE83E128-EAD3-4808-B81E-5FE7C72FA111}"/>
              </a:ext>
            </a:extLst>
          </p:cNvPr>
          <p:cNvSpPr>
            <a:spLocks noGrp="1"/>
          </p:cNvSpPr>
          <p:nvPr>
            <p:ph type="title"/>
          </p:nvPr>
        </p:nvSpPr>
        <p:spPr>
          <a:xfrm>
            <a:off x="1164600" y="1648440"/>
            <a:ext cx="9862200" cy="3299400"/>
          </a:xfrm>
          <a:prstGeom prst="rect">
            <a:avLst/>
          </a:prstGeom>
          <a:noFill/>
          <a:ln w="0">
            <a:noFill/>
          </a:ln>
        </p:spPr>
        <p:txBody>
          <a:bodyPr lIns="90000" tIns="45000" rIns="90000" bIns="45000" anchor="ctr">
            <a:noAutofit/>
          </a:bodyPr>
          <a:lstStyle/>
          <a:p>
            <a:pPr algn="ctr">
              <a:lnSpc>
                <a:spcPct val="90000"/>
              </a:lnSpc>
              <a:buNone/>
              <a:tabLst>
                <a:tab pos="0" algn="l"/>
              </a:tabLst>
            </a:pPr>
            <a:r>
              <a:rPr lang="en-US" sz="4800" b="0" strike="noStrike" spc="-1" dirty="0">
                <a:solidFill>
                  <a:schemeClr val="bg1"/>
                </a:solidFill>
                <a:latin typeface="Proxima Nova Rg" panose="02000506030000020004" pitchFamily="50" charset="0"/>
                <a:ea typeface="Calibri"/>
              </a:rPr>
              <a:t>Ang </a:t>
            </a:r>
            <a:r>
              <a:rPr lang="en-US" sz="4800" b="0" strike="noStrike" spc="-1" dirty="0" err="1">
                <a:solidFill>
                  <a:schemeClr val="bg1"/>
                </a:solidFill>
                <a:latin typeface="Proxima Nova Rg" panose="02000506030000020004" pitchFamily="50" charset="0"/>
                <a:ea typeface="Calibri"/>
              </a:rPr>
              <a:t>mabuting</a:t>
            </a:r>
            <a:r>
              <a:rPr lang="en-US" sz="4800" b="0" strike="noStrike" spc="-1" dirty="0">
                <a:solidFill>
                  <a:schemeClr val="bg1"/>
                </a:solidFill>
                <a:latin typeface="Proxima Nova Rg" panose="02000506030000020004" pitchFamily="50" charset="0"/>
                <a:ea typeface="Calibri"/>
              </a:rPr>
              <a:t> </a:t>
            </a:r>
            <a:r>
              <a:rPr lang="en-US" sz="4800" b="0" strike="noStrike" spc="-1" dirty="0" err="1">
                <a:solidFill>
                  <a:schemeClr val="bg1"/>
                </a:solidFill>
                <a:latin typeface="Proxima Nova Rg" panose="02000506030000020004" pitchFamily="50" charset="0"/>
                <a:ea typeface="Calibri"/>
              </a:rPr>
              <a:t>pamamahala</a:t>
            </a:r>
            <a:r>
              <a:rPr lang="en-US" sz="4800" b="0" strike="noStrike" spc="-1" dirty="0">
                <a:solidFill>
                  <a:schemeClr val="bg1"/>
                </a:solidFill>
                <a:latin typeface="Proxima Nova Rg" panose="02000506030000020004" pitchFamily="50" charset="0"/>
                <a:ea typeface="Calibri"/>
              </a:rPr>
              <a:t>, </a:t>
            </a:r>
            <a:r>
              <a:rPr lang="en-US" sz="4800" b="0" strike="noStrike" spc="-1" dirty="0" err="1">
                <a:solidFill>
                  <a:schemeClr val="bg1"/>
                </a:solidFill>
                <a:latin typeface="Proxima Nova Rg" panose="02000506030000020004" pitchFamily="50" charset="0"/>
                <a:ea typeface="Calibri"/>
              </a:rPr>
              <a:t>tulad</a:t>
            </a:r>
            <a:r>
              <a:rPr lang="en-US" sz="4800" b="0" strike="noStrike" spc="-1" dirty="0">
                <a:solidFill>
                  <a:schemeClr val="bg1"/>
                </a:solidFill>
                <a:latin typeface="Proxima Nova Rg" panose="02000506030000020004" pitchFamily="50" charset="0"/>
                <a:ea typeface="Calibri"/>
              </a:rPr>
              <a:t> ng </a:t>
            </a:r>
            <a:r>
              <a:rPr lang="en-US" sz="4800" b="0" strike="noStrike" spc="-1" dirty="0" err="1">
                <a:solidFill>
                  <a:schemeClr val="bg1"/>
                </a:solidFill>
                <a:latin typeface="Proxima Nova Rg" panose="02000506030000020004" pitchFamily="50" charset="0"/>
                <a:ea typeface="Calibri"/>
              </a:rPr>
              <a:t>isang</a:t>
            </a:r>
            <a:r>
              <a:rPr lang="en-US" sz="4800" b="0" strike="noStrike" spc="-1" dirty="0">
                <a:solidFill>
                  <a:schemeClr val="bg1"/>
                </a:solidFill>
                <a:latin typeface="Proxima Nova Rg" panose="02000506030000020004" pitchFamily="50" charset="0"/>
                <a:ea typeface="Calibri"/>
              </a:rPr>
              <a:t> coin, ay may </a:t>
            </a:r>
            <a:r>
              <a:rPr lang="en-US" sz="4800" b="0" strike="noStrike" spc="-1" dirty="0" err="1">
                <a:solidFill>
                  <a:schemeClr val="bg1"/>
                </a:solidFill>
                <a:latin typeface="Proxima Nova Rg" panose="02000506030000020004" pitchFamily="50" charset="0"/>
                <a:ea typeface="Calibri"/>
              </a:rPr>
              <a:t>dalawang</a:t>
            </a:r>
            <a:r>
              <a:rPr lang="en-US" sz="4800" b="0" strike="noStrike" spc="-1" dirty="0">
                <a:solidFill>
                  <a:schemeClr val="bg1"/>
                </a:solidFill>
                <a:latin typeface="Proxima Nova Rg" panose="02000506030000020004" pitchFamily="50" charset="0"/>
                <a:ea typeface="Calibri"/>
              </a:rPr>
              <a:t> </a:t>
            </a:r>
            <a:r>
              <a:rPr lang="en-US" sz="4800" b="0" strike="noStrike" spc="-1" dirty="0" err="1">
                <a:solidFill>
                  <a:schemeClr val="bg1"/>
                </a:solidFill>
                <a:latin typeface="Proxima Nova Rg" panose="02000506030000020004" pitchFamily="50" charset="0"/>
                <a:ea typeface="Calibri"/>
              </a:rPr>
              <a:t>panig</a:t>
            </a:r>
            <a:r>
              <a:rPr lang="en-US" sz="4800" b="0" strike="noStrike" spc="-1" dirty="0">
                <a:solidFill>
                  <a:schemeClr val="bg1"/>
                </a:solidFill>
                <a:latin typeface="Proxima Nova Rg" panose="02000506030000020004" pitchFamily="50" charset="0"/>
                <a:ea typeface="Calibri"/>
              </a:rPr>
              <a:t>: </a:t>
            </a:r>
            <a:r>
              <a:rPr lang="en-US" sz="4800" b="0" strike="noStrike" spc="-1" dirty="0" err="1">
                <a:solidFill>
                  <a:schemeClr val="bg1"/>
                </a:solidFill>
                <a:latin typeface="Proxima Nova Rg" panose="02000506030000020004" pitchFamily="50" charset="0"/>
                <a:ea typeface="Calibri"/>
              </a:rPr>
              <a:t>mabubuting</a:t>
            </a:r>
            <a:r>
              <a:rPr lang="en-US" sz="4800" b="0" strike="noStrike" spc="-1" dirty="0">
                <a:solidFill>
                  <a:schemeClr val="bg1"/>
                </a:solidFill>
                <a:latin typeface="Proxima Nova Rg" panose="02000506030000020004" pitchFamily="50" charset="0"/>
                <a:ea typeface="Calibri"/>
              </a:rPr>
              <a:t> </a:t>
            </a:r>
            <a:r>
              <a:rPr lang="en-US" sz="4800" b="0" strike="noStrike" spc="-1" dirty="0" err="1">
                <a:solidFill>
                  <a:schemeClr val="bg1"/>
                </a:solidFill>
                <a:latin typeface="Proxima Nova Rg" panose="02000506030000020004" pitchFamily="50" charset="0"/>
                <a:ea typeface="Calibri"/>
              </a:rPr>
              <a:t>lider</a:t>
            </a:r>
            <a:r>
              <a:rPr lang="en-US" sz="4800" b="0" strike="noStrike" spc="-1" dirty="0">
                <a:solidFill>
                  <a:schemeClr val="bg1"/>
                </a:solidFill>
                <a:latin typeface="Proxima Nova Rg" panose="02000506030000020004" pitchFamily="50" charset="0"/>
                <a:ea typeface="Calibri"/>
              </a:rPr>
              <a:t> at </a:t>
            </a:r>
            <a:r>
              <a:rPr lang="en-US" sz="4800" b="0" strike="noStrike" spc="-1" dirty="0" err="1">
                <a:solidFill>
                  <a:schemeClr val="bg1"/>
                </a:solidFill>
                <a:latin typeface="Proxima Nova Rg" panose="02000506030000020004" pitchFamily="50" charset="0"/>
                <a:ea typeface="Calibri"/>
              </a:rPr>
              <a:t>mabubuting</a:t>
            </a:r>
            <a:r>
              <a:rPr lang="en-US" sz="4800" b="0" strike="noStrike" spc="-1" dirty="0">
                <a:solidFill>
                  <a:schemeClr val="bg1"/>
                </a:solidFill>
                <a:latin typeface="Proxima Nova Rg" panose="02000506030000020004" pitchFamily="50" charset="0"/>
                <a:ea typeface="Calibri"/>
              </a:rPr>
              <a:t> </a:t>
            </a:r>
            <a:r>
              <a:rPr lang="en-US" sz="4800" b="0" strike="noStrike" spc="-1" dirty="0" err="1">
                <a:solidFill>
                  <a:schemeClr val="bg1"/>
                </a:solidFill>
                <a:latin typeface="Proxima Nova Rg" panose="02000506030000020004" pitchFamily="50" charset="0"/>
                <a:ea typeface="Calibri"/>
              </a:rPr>
              <a:t>mamamayan</a:t>
            </a:r>
            <a:r>
              <a:rPr lang="en-US" sz="4800" b="0" strike="noStrike" spc="-1" dirty="0">
                <a:solidFill>
                  <a:schemeClr val="bg1"/>
                </a:solidFill>
                <a:latin typeface="Proxima Nova Rg" panose="02000506030000020004" pitchFamily="50" charset="0"/>
                <a:ea typeface="Calibri"/>
              </a:rPr>
              <a:t>.</a:t>
            </a:r>
            <a:br>
              <a:rPr dirty="0">
                <a:solidFill>
                  <a:schemeClr val="bg1"/>
                </a:solidFill>
                <a:latin typeface="Proxima Nova Rg" panose="02000506030000020004" pitchFamily="50" charset="0"/>
              </a:rPr>
            </a:br>
            <a:br>
              <a:rPr dirty="0">
                <a:solidFill>
                  <a:schemeClr val="bg1"/>
                </a:solidFill>
                <a:latin typeface="Proxima Nova Rg" panose="02000506030000020004" pitchFamily="50" charset="0"/>
              </a:rPr>
            </a:br>
            <a:r>
              <a:rPr lang="en-US" sz="3200" b="0" strike="noStrike" spc="-1" dirty="0" err="1">
                <a:solidFill>
                  <a:schemeClr val="bg1"/>
                </a:solidFill>
                <a:latin typeface="Proxima Nova Rg" panose="02000506030000020004" pitchFamily="50" charset="0"/>
                <a:ea typeface="Calibri"/>
              </a:rPr>
              <a:t>Ano</a:t>
            </a:r>
            <a:r>
              <a:rPr lang="en-US" sz="3200" b="0" strike="noStrike" spc="-1" dirty="0">
                <a:solidFill>
                  <a:schemeClr val="bg1"/>
                </a:solidFill>
                <a:latin typeface="Proxima Nova Rg" panose="02000506030000020004" pitchFamily="50" charset="0"/>
                <a:ea typeface="Calibri"/>
              </a:rPr>
              <a:t> ang </a:t>
            </a:r>
            <a:r>
              <a:rPr lang="en-US" sz="3200" b="0" strike="noStrike" spc="-1" dirty="0" err="1">
                <a:solidFill>
                  <a:schemeClr val="bg1"/>
                </a:solidFill>
                <a:latin typeface="Proxima Nova Rg" panose="02000506030000020004" pitchFamily="50" charset="0"/>
                <a:ea typeface="Calibri"/>
              </a:rPr>
              <a:t>panganib</a:t>
            </a:r>
            <a:r>
              <a:rPr lang="en-US" sz="3200" b="0" strike="noStrike" spc="-1" dirty="0">
                <a:solidFill>
                  <a:schemeClr val="bg1"/>
                </a:solidFill>
                <a:latin typeface="Proxima Nova Rg" panose="02000506030000020004" pitchFamily="50" charset="0"/>
                <a:ea typeface="Calibri"/>
              </a:rPr>
              <a:t> ng </a:t>
            </a:r>
            <a:r>
              <a:rPr lang="en-US" sz="3200" b="0" strike="noStrike" spc="-1" dirty="0" err="1">
                <a:solidFill>
                  <a:schemeClr val="bg1"/>
                </a:solidFill>
                <a:latin typeface="Proxima Nova Rg" panose="02000506030000020004" pitchFamily="50" charset="0"/>
                <a:ea typeface="Calibri"/>
              </a:rPr>
              <a:t>paninisi</a:t>
            </a:r>
            <a:r>
              <a:rPr lang="en-US" sz="3200" b="0" strike="noStrike" spc="-1" dirty="0">
                <a:solidFill>
                  <a:schemeClr val="bg1"/>
                </a:solidFill>
                <a:latin typeface="Proxima Nova Rg" panose="02000506030000020004" pitchFamily="50" charset="0"/>
                <a:ea typeface="Calibri"/>
              </a:rPr>
              <a:t> </a:t>
            </a:r>
            <a:r>
              <a:rPr lang="en-US" sz="3200" b="0" strike="noStrike" spc="-1" dirty="0" err="1">
                <a:solidFill>
                  <a:schemeClr val="bg1"/>
                </a:solidFill>
                <a:latin typeface="Proxima Nova Rg" panose="02000506030000020004" pitchFamily="50" charset="0"/>
                <a:ea typeface="Calibri"/>
              </a:rPr>
              <a:t>sa</a:t>
            </a:r>
            <a:r>
              <a:rPr lang="en-US" sz="3200" b="0" strike="noStrike" spc="-1" dirty="0">
                <a:solidFill>
                  <a:schemeClr val="bg1"/>
                </a:solidFill>
                <a:latin typeface="Proxima Nova Rg" panose="02000506030000020004" pitchFamily="50" charset="0"/>
                <a:ea typeface="Calibri"/>
              </a:rPr>
              <a:t> </a:t>
            </a:r>
            <a:r>
              <a:rPr lang="en-US" sz="3200" b="0" strike="noStrike" spc="-1" dirty="0" err="1">
                <a:solidFill>
                  <a:schemeClr val="bg1"/>
                </a:solidFill>
                <a:latin typeface="Proxima Nova Rg" panose="02000506030000020004" pitchFamily="50" charset="0"/>
                <a:ea typeface="Calibri"/>
              </a:rPr>
              <a:t>mga</a:t>
            </a:r>
            <a:r>
              <a:rPr lang="en-US" sz="3200" b="0" strike="noStrike" spc="-1" dirty="0">
                <a:solidFill>
                  <a:schemeClr val="bg1"/>
                </a:solidFill>
                <a:latin typeface="Proxima Nova Rg" panose="02000506030000020004" pitchFamily="50" charset="0"/>
                <a:ea typeface="Calibri"/>
              </a:rPr>
              <a:t> </a:t>
            </a:r>
            <a:r>
              <a:rPr lang="en-US" sz="3200" b="0" strike="noStrike" spc="-1" dirty="0" err="1">
                <a:solidFill>
                  <a:schemeClr val="bg1"/>
                </a:solidFill>
                <a:latin typeface="Proxima Nova Rg" panose="02000506030000020004" pitchFamily="50" charset="0"/>
                <a:ea typeface="Calibri"/>
              </a:rPr>
              <a:t>namumuno</a:t>
            </a:r>
            <a:r>
              <a:rPr lang="en-US" sz="3200" b="0" strike="noStrike" spc="-1" dirty="0">
                <a:solidFill>
                  <a:schemeClr val="bg1"/>
                </a:solidFill>
                <a:latin typeface="Proxima Nova Rg" panose="02000506030000020004" pitchFamily="50" charset="0"/>
                <a:ea typeface="Calibri"/>
              </a:rPr>
              <a:t> </a:t>
            </a:r>
            <a:r>
              <a:rPr lang="en-US" sz="3200" b="0" strike="noStrike" spc="-1" dirty="0" err="1">
                <a:solidFill>
                  <a:schemeClr val="bg1"/>
                </a:solidFill>
                <a:latin typeface="Proxima Nova Rg" panose="02000506030000020004" pitchFamily="50" charset="0"/>
                <a:ea typeface="Calibri"/>
              </a:rPr>
              <a:t>sa</a:t>
            </a:r>
            <a:r>
              <a:rPr lang="en-US" sz="3200" b="0" strike="noStrike" spc="-1" dirty="0">
                <a:solidFill>
                  <a:schemeClr val="bg1"/>
                </a:solidFill>
                <a:latin typeface="Proxima Nova Rg" panose="02000506030000020004" pitchFamily="50" charset="0"/>
                <a:ea typeface="Calibri"/>
              </a:rPr>
              <a:t> </a:t>
            </a:r>
            <a:r>
              <a:rPr lang="en-US" sz="3200" b="0" strike="noStrike" spc="-1" dirty="0" err="1">
                <a:solidFill>
                  <a:schemeClr val="bg1"/>
                </a:solidFill>
                <a:latin typeface="Proxima Nova Rg" panose="02000506030000020004" pitchFamily="50" charset="0"/>
                <a:ea typeface="Calibri"/>
              </a:rPr>
              <a:t>gobyerno</a:t>
            </a:r>
            <a:r>
              <a:rPr lang="en-US" sz="3200" b="0" strike="noStrike" spc="-1" dirty="0">
                <a:solidFill>
                  <a:schemeClr val="bg1"/>
                </a:solidFill>
                <a:latin typeface="Proxima Nova Rg" panose="02000506030000020004" pitchFamily="50" charset="0"/>
                <a:ea typeface="Calibri"/>
              </a:rPr>
              <a:t> ang lahat ng </a:t>
            </a:r>
            <a:r>
              <a:rPr lang="en-US" sz="3200" b="0" strike="noStrike" spc="-1" dirty="0" err="1">
                <a:solidFill>
                  <a:schemeClr val="bg1"/>
                </a:solidFill>
                <a:latin typeface="Proxima Nova Rg" panose="02000506030000020004" pitchFamily="50" charset="0"/>
                <a:ea typeface="Calibri"/>
              </a:rPr>
              <a:t>problema</a:t>
            </a:r>
            <a:r>
              <a:rPr lang="en-US" sz="3200" b="0" strike="noStrike" spc="-1" dirty="0">
                <a:solidFill>
                  <a:schemeClr val="bg1"/>
                </a:solidFill>
                <a:latin typeface="Proxima Nova Rg" panose="02000506030000020004" pitchFamily="50" charset="0"/>
                <a:ea typeface="Calibri"/>
              </a:rPr>
              <a:t> ng </a:t>
            </a:r>
            <a:r>
              <a:rPr lang="en-US" sz="3200" b="0" strike="noStrike" spc="-1" dirty="0" err="1">
                <a:solidFill>
                  <a:schemeClr val="bg1"/>
                </a:solidFill>
                <a:latin typeface="Proxima Nova Rg" panose="02000506030000020004" pitchFamily="50" charset="0"/>
                <a:ea typeface="Calibri"/>
              </a:rPr>
              <a:t>ating</a:t>
            </a:r>
            <a:r>
              <a:rPr lang="en-US" sz="3200" b="0" strike="noStrike" spc="-1" dirty="0">
                <a:solidFill>
                  <a:schemeClr val="bg1"/>
                </a:solidFill>
                <a:latin typeface="Proxima Nova Rg" panose="02000506030000020004" pitchFamily="50" charset="0"/>
                <a:ea typeface="Calibri"/>
              </a:rPr>
              <a:t> </a:t>
            </a:r>
            <a:r>
              <a:rPr lang="en-US" sz="3200" b="0" strike="noStrike" spc="-1" dirty="0" err="1">
                <a:solidFill>
                  <a:schemeClr val="bg1"/>
                </a:solidFill>
                <a:latin typeface="Proxima Nova Rg" panose="02000506030000020004" pitchFamily="50" charset="0"/>
                <a:ea typeface="Calibri"/>
              </a:rPr>
              <a:t>bansa</a:t>
            </a:r>
            <a:r>
              <a:rPr lang="en-US" sz="3200" b="0" strike="noStrike" spc="-1" dirty="0">
                <a:solidFill>
                  <a:schemeClr val="bg1"/>
                </a:solidFill>
                <a:latin typeface="Proxima Nova Rg" panose="02000506030000020004" pitchFamily="50" charset="0"/>
                <a:ea typeface="Calibri"/>
              </a:rPr>
              <a:t>?</a:t>
            </a:r>
            <a:endParaRPr lang="en-PH" sz="3200" b="0" strike="noStrike"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47402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246276"/>
            <a:ext cx="10515600" cy="751858"/>
          </a:xfrm>
        </p:spPr>
        <p:txBody>
          <a:bodyPr>
            <a:noAutofit/>
          </a:bodyPr>
          <a:lstStyle/>
          <a:p>
            <a:r>
              <a:rPr lang="en-US" sz="5000" dirty="0" err="1">
                <a:latin typeface="Proxima Nova Rg" panose="02000506030000020004" pitchFamily="50" charset="0"/>
              </a:rPr>
              <a:t>Higit</a:t>
            </a:r>
            <a:r>
              <a:rPr lang="en-US" sz="5000" dirty="0">
                <a:latin typeface="Proxima Nova Rg" panose="02000506030000020004" pitchFamily="50" charset="0"/>
              </a:rPr>
              <a:t> Sa </a:t>
            </a:r>
            <a:r>
              <a:rPr lang="en-US" sz="5000" dirty="0" err="1">
                <a:latin typeface="Proxima Nova Rg" panose="02000506030000020004" pitchFamily="50" charset="0"/>
              </a:rPr>
              <a:t>Pagsunod</a:t>
            </a:r>
            <a:r>
              <a:rPr lang="en-US" sz="5000" dirty="0">
                <a:latin typeface="Proxima Nova Rg" panose="02000506030000020004" pitchFamily="50" charset="0"/>
              </a:rPr>
              <a:t>: </a:t>
            </a:r>
            <a:r>
              <a:rPr lang="en-US" sz="5000" dirty="0" err="1">
                <a:latin typeface="Proxima Nova Rg" panose="02000506030000020004" pitchFamily="50" charset="0"/>
              </a:rPr>
              <a:t>Aktibong</a:t>
            </a:r>
            <a:r>
              <a:rPr lang="en-US" sz="5000" dirty="0">
                <a:latin typeface="Proxima Nova Rg" panose="02000506030000020004" pitchFamily="50" charset="0"/>
              </a:rPr>
              <a:t> </a:t>
            </a:r>
            <a:r>
              <a:rPr lang="en-US" sz="5000" dirty="0" err="1">
                <a:latin typeface="Proxima Nova Rg" panose="02000506030000020004" pitchFamily="50" charset="0"/>
              </a:rPr>
              <a:t>Mamamayan</a:t>
            </a:r>
            <a:endParaRPr lang="en-US" sz="5000" dirty="0">
              <a:latin typeface="Proxima Nova Rg" panose="02000506030000020004" pitchFamily="50" charset="0"/>
            </a:endParaRPr>
          </a:p>
        </p:txBody>
      </p:sp>
      <p:sp>
        <p:nvSpPr>
          <p:cNvPr id="4" name="PlaceHolder 2">
            <a:extLst>
              <a:ext uri="{FF2B5EF4-FFF2-40B4-BE49-F238E27FC236}">
                <a16:creationId xmlns:a16="http://schemas.microsoft.com/office/drawing/2014/main" id="{B8676636-ECD2-45ED-B239-F2AD88F1446D}"/>
              </a:ext>
            </a:extLst>
          </p:cNvPr>
          <p:cNvSpPr txBox="1">
            <a:spLocks/>
          </p:cNvSpPr>
          <p:nvPr/>
        </p:nvSpPr>
        <p:spPr>
          <a:xfrm>
            <a:off x="736480" y="2196751"/>
            <a:ext cx="10514880" cy="4395240"/>
          </a:xfrm>
          <a:prstGeom prst="rect">
            <a:avLst/>
          </a:prstGeom>
          <a:noFill/>
          <a:ln w="0">
            <a:noFill/>
          </a:ln>
        </p:spPr>
        <p:txBody>
          <a:bodyPr vert="horz" lIns="90000" tIns="45000" rIns="90000" bIns="45000" rtlCol="0" anchor="t">
            <a:normAutofit fontScale="92000"/>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342900" indent="-342900">
              <a:buClr>
                <a:srgbClr val="000000"/>
              </a:buClr>
              <a:buFont typeface="Arial" panose="020B0604020202020204" pitchFamily="34" charset="0"/>
              <a:buChar char="•"/>
            </a:pPr>
            <a:r>
              <a:rPr lang="en-US" sz="2400" b="0" spc="-1" dirty="0" err="1">
                <a:solidFill>
                  <a:schemeClr val="bg1"/>
                </a:solidFill>
                <a:latin typeface="Proxima Nova Rg" panose="02000506030000020004" pitchFamily="50" charset="0"/>
                <a:ea typeface="Calibri"/>
              </a:rPr>
              <a:t>Mababasa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Roma 13 ang </a:t>
            </a:r>
            <a:r>
              <a:rPr lang="en-US" sz="2400" b="0" spc="-1" dirty="0" err="1">
                <a:solidFill>
                  <a:schemeClr val="bg1"/>
                </a:solidFill>
                <a:latin typeface="Proxima Nova Rg" panose="02000506030000020004" pitchFamily="50" charset="0"/>
                <a:ea typeface="Calibri"/>
              </a:rPr>
              <a:t>tungkol</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kapangyarihan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namumuno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goberno</a:t>
            </a:r>
            <a:r>
              <a:rPr lang="en-US" sz="2400" b="0" spc="-1" dirty="0">
                <a:solidFill>
                  <a:schemeClr val="bg1"/>
                </a:solidFill>
                <a:latin typeface="Proxima Nova Rg" panose="02000506030000020004" pitchFamily="50" charset="0"/>
                <a:ea typeface="Calibri"/>
              </a:rPr>
              <a:t> at kung </a:t>
            </a:r>
            <a:r>
              <a:rPr lang="en-US" sz="2400" b="0" spc="-1" dirty="0" err="1">
                <a:solidFill>
                  <a:schemeClr val="bg1"/>
                </a:solidFill>
                <a:latin typeface="Proxima Nova Rg" panose="02000506030000020004" pitchFamily="50" charset="0"/>
                <a:ea typeface="Calibri"/>
              </a:rPr>
              <a:t>paano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susunod</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tao</a:t>
            </a:r>
            <a:r>
              <a:rPr lang="en-US" sz="2400" b="0" spc="-1" dirty="0">
                <a:solidFill>
                  <a:schemeClr val="bg1"/>
                </a:solidFill>
                <a:latin typeface="Proxima Nova Rg" panose="02000506030000020004" pitchFamily="50" charset="0"/>
                <a:ea typeface="Calibri"/>
              </a:rPr>
              <a:t>.</a:t>
            </a:r>
            <a:endParaRPr lang="en-PH" sz="2400" b="0" spc="-1" dirty="0">
              <a:solidFill>
                <a:schemeClr val="bg1"/>
              </a:solidFill>
              <a:latin typeface="Proxima Nova Rg" panose="02000506030000020004" pitchFamily="50" charset="0"/>
            </a:endParaRPr>
          </a:p>
          <a:p>
            <a:pPr marL="228600" indent="-108000">
              <a:spcBef>
                <a:spcPts val="1001"/>
              </a:spcBef>
              <a:tabLst>
                <a:tab pos="0" algn="l"/>
              </a:tabLst>
            </a:pPr>
            <a:endParaRPr lang="en-PH" sz="2400" b="0" spc="-1" dirty="0">
              <a:solidFill>
                <a:schemeClr val="bg1"/>
              </a:solidFill>
              <a:latin typeface="Proxima Nova Rg" panose="02000506030000020004" pitchFamily="50" charset="0"/>
            </a:endParaRPr>
          </a:p>
          <a:p>
            <a:pPr marL="457200" indent="-108000">
              <a:spcBef>
                <a:spcPts val="499"/>
              </a:spcBef>
              <a:tabLst>
                <a:tab pos="0" algn="l"/>
              </a:tabLst>
            </a:pPr>
            <a:r>
              <a:rPr lang="en-US" sz="2400" b="0" i="1" spc="-1" dirty="0">
                <a:solidFill>
                  <a:schemeClr val="bg1"/>
                </a:solidFill>
                <a:latin typeface="Proxima Nova Rg" panose="02000506030000020004" pitchFamily="50" charset="0"/>
                <a:ea typeface="Calibri"/>
              </a:rPr>
              <a:t>“</a:t>
            </a:r>
            <a:r>
              <a:rPr lang="en-US" sz="2400" b="0" i="1" spc="-1" baseline="30000" dirty="0">
                <a:solidFill>
                  <a:schemeClr val="bg1"/>
                </a:solidFill>
                <a:latin typeface="Proxima Nova Rg" panose="02000506030000020004" pitchFamily="50" charset="0"/>
                <a:ea typeface="Calibri"/>
              </a:rPr>
              <a:t>1</a:t>
            </a:r>
            <a:r>
              <a:rPr lang="en-US" sz="2400" b="0" i="1" spc="-1" dirty="0">
                <a:solidFill>
                  <a:schemeClr val="bg1"/>
                </a:solidFill>
                <a:latin typeface="Proxima Nova Rg" panose="02000506030000020004" pitchFamily="50" charset="0"/>
                <a:ea typeface="Calibri"/>
              </a:rPr>
              <a:t>Let every person be subject to the governing authorities. For there is no </a:t>
            </a:r>
            <a:r>
              <a:rPr lang="en-US" sz="2400" i="1" spc="-1" dirty="0">
                <a:solidFill>
                  <a:schemeClr val="bg1"/>
                </a:solidFill>
                <a:latin typeface="Proxima Nova Rg" panose="02000506030000020004" pitchFamily="50" charset="0"/>
                <a:ea typeface="Calibri"/>
              </a:rPr>
              <a:t>authority</a:t>
            </a:r>
            <a:r>
              <a:rPr lang="en-US" sz="2400" b="0" i="1" spc="-1" dirty="0">
                <a:solidFill>
                  <a:schemeClr val="bg1"/>
                </a:solidFill>
                <a:latin typeface="Proxima Nova Rg" panose="02000506030000020004" pitchFamily="50" charset="0"/>
                <a:ea typeface="Calibri"/>
              </a:rPr>
              <a:t> except from God, and those that exist have been instituted by God. </a:t>
            </a:r>
            <a:r>
              <a:rPr lang="en-US" sz="2400" b="0" i="1" spc="-1" baseline="30000" dirty="0">
                <a:solidFill>
                  <a:schemeClr val="bg1"/>
                </a:solidFill>
                <a:latin typeface="Proxima Nova Rg" panose="02000506030000020004" pitchFamily="50" charset="0"/>
                <a:ea typeface="Calibri"/>
              </a:rPr>
              <a:t>2 </a:t>
            </a:r>
            <a:r>
              <a:rPr lang="en-US" sz="2400" b="0" i="1" spc="-1" dirty="0">
                <a:solidFill>
                  <a:schemeClr val="bg1"/>
                </a:solidFill>
                <a:latin typeface="Proxima Nova Rg" panose="02000506030000020004" pitchFamily="50" charset="0"/>
                <a:ea typeface="Calibri"/>
              </a:rPr>
              <a:t>Therefore whoever resists the authorities resists what God has appointed, and those who resist will incur judgment.” -Romans 13:1-2 (NIV)</a:t>
            </a:r>
            <a:endParaRPr lang="en-PH" sz="2400" b="0" spc="-1" dirty="0">
              <a:solidFill>
                <a:schemeClr val="bg1"/>
              </a:solidFill>
              <a:latin typeface="Proxima Nova Rg" panose="02000506030000020004" pitchFamily="50" charset="0"/>
            </a:endParaRPr>
          </a:p>
          <a:p>
            <a:pPr marL="457200" indent="-108000">
              <a:spcBef>
                <a:spcPts val="499"/>
              </a:spcBef>
              <a:tabLst>
                <a:tab pos="0" algn="l"/>
              </a:tabLst>
            </a:pPr>
            <a:endParaRPr lang="en-PH" sz="2400" b="0" spc="-1" dirty="0">
              <a:solidFill>
                <a:schemeClr val="bg1"/>
              </a:solidFill>
              <a:latin typeface="Proxima Nova Rg" panose="02000506030000020004" pitchFamily="50" charset="0"/>
            </a:endParaRPr>
          </a:p>
          <a:p>
            <a:pPr marL="342900" indent="-342900">
              <a:spcBef>
                <a:spcPts val="1001"/>
              </a:spcBef>
              <a:buClr>
                <a:srgbClr val="000000"/>
              </a:buClr>
              <a:buFont typeface="Arial" panose="020B0604020202020204" pitchFamily="34" charset="0"/>
              <a:buChar char="•"/>
              <a:tabLst>
                <a:tab pos="0" algn="l"/>
              </a:tabLst>
            </a:pPr>
            <a:r>
              <a:rPr lang="en-US" sz="2400" b="0" spc="-1" dirty="0" err="1">
                <a:solidFill>
                  <a:schemeClr val="bg1"/>
                </a:solidFill>
                <a:latin typeface="Proxima Nova Rg" panose="02000506030000020004" pitchFamily="50" charset="0"/>
                <a:ea typeface="Calibri"/>
              </a:rPr>
              <a:t>Nakikita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buong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kasaysaysan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mundo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may </a:t>
            </a:r>
            <a:r>
              <a:rPr lang="en-US" sz="2400" b="0" spc="-1" dirty="0" err="1">
                <a:solidFill>
                  <a:schemeClr val="bg1"/>
                </a:solidFill>
                <a:latin typeface="Proxima Nova Rg" panose="02000506030000020004" pitchFamily="50" charset="0"/>
                <a:ea typeface="Calibri"/>
              </a:rPr>
              <a:t>iba’t</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ibang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uri</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pamamahala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gobyerno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Noong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sumulat</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si</a:t>
            </a:r>
            <a:r>
              <a:rPr lang="en-US" sz="2400" b="0" spc="-1" dirty="0">
                <a:solidFill>
                  <a:schemeClr val="bg1"/>
                </a:solidFill>
                <a:latin typeface="Proxima Nova Rg" panose="02000506030000020004" pitchFamily="50" charset="0"/>
                <a:ea typeface="Calibri"/>
              </a:rPr>
              <a:t> Apostol Pablo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Romano, </a:t>
            </a:r>
            <a:r>
              <a:rPr lang="en-US" sz="2400" b="0" spc="-1" dirty="0" err="1">
                <a:solidFill>
                  <a:schemeClr val="bg1"/>
                </a:solidFill>
                <a:latin typeface="Proxima Nova Rg" panose="02000506030000020004" pitchFamily="50" charset="0"/>
                <a:ea typeface="Calibri"/>
              </a:rPr>
              <a:t>maaring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tungkol</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diktadura</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emperador</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kaharian</a:t>
            </a:r>
            <a:r>
              <a:rPr lang="en-US" sz="2400" b="0" spc="-1" dirty="0">
                <a:solidFill>
                  <a:schemeClr val="bg1"/>
                </a:solidFill>
                <a:latin typeface="Proxima Nova Rg" panose="02000506030000020004" pitchFamily="50" charset="0"/>
                <a:ea typeface="Calibri"/>
              </a:rPr>
              <a:t>. Sa </a:t>
            </a:r>
            <a:r>
              <a:rPr lang="en-US" sz="2400" b="0" spc="-1" dirty="0" err="1">
                <a:solidFill>
                  <a:schemeClr val="bg1"/>
                </a:solidFill>
                <a:latin typeface="Proxima Nova Rg" panose="02000506030000020004" pitchFamily="50" charset="0"/>
                <a:ea typeface="Calibri"/>
              </a:rPr>
              <a:t>panahon</a:t>
            </a:r>
            <a:r>
              <a:rPr lang="en-US" sz="2400" b="0" spc="-1" dirty="0">
                <a:solidFill>
                  <a:schemeClr val="bg1"/>
                </a:solidFill>
                <a:latin typeface="Proxima Nova Rg" panose="02000506030000020004" pitchFamily="50" charset="0"/>
                <a:ea typeface="Calibri"/>
              </a:rPr>
              <a:t> natin </a:t>
            </a:r>
            <a:r>
              <a:rPr lang="en-US" sz="2400" b="0" spc="-1" dirty="0" err="1">
                <a:solidFill>
                  <a:schemeClr val="bg1"/>
                </a:solidFill>
                <a:latin typeface="Proxima Nova Rg" panose="02000506030000020004" pitchFamily="50" charset="0"/>
                <a:ea typeface="Calibri"/>
              </a:rPr>
              <a:t>ngayon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ito</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maaaring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patungkol</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spc="-1" dirty="0">
                <a:solidFill>
                  <a:schemeClr val="bg1"/>
                </a:solidFill>
                <a:latin typeface="Proxima Nova Rg" panose="02000506030000020004" pitchFamily="50" charset="0"/>
                <a:ea typeface="Calibri"/>
              </a:rPr>
              <a:t>constitutional democracy </a:t>
            </a:r>
            <a:r>
              <a:rPr lang="en-US" sz="2400" b="0" spc="-1" dirty="0" err="1">
                <a:solidFill>
                  <a:schemeClr val="bg1"/>
                </a:solidFill>
                <a:latin typeface="Proxima Nova Rg" panose="02000506030000020004" pitchFamily="50" charset="0"/>
                <a:ea typeface="Calibri"/>
              </a:rPr>
              <a:t>tulad</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Pilipinas</a:t>
            </a:r>
            <a:r>
              <a:rPr lang="en-US" sz="2400" b="0" spc="-1" dirty="0">
                <a:solidFill>
                  <a:schemeClr val="bg1"/>
                </a:solidFill>
                <a:latin typeface="Proxima Nova Rg" panose="02000506030000020004" pitchFamily="50" charset="0"/>
                <a:ea typeface="Calibri"/>
              </a:rPr>
              <a:t> – </a:t>
            </a:r>
            <a:r>
              <a:rPr lang="en-US" sz="2400" b="0" i="1" spc="-1" dirty="0">
                <a:solidFill>
                  <a:schemeClr val="bg1"/>
                </a:solidFill>
                <a:latin typeface="Proxima Nova Rg" panose="02000506030000020004" pitchFamily="50" charset="0"/>
                <a:ea typeface="Calibri"/>
              </a:rPr>
              <a:t>a government by the people, of the people, and for the people.</a:t>
            </a:r>
            <a:endParaRPr lang="en-PH"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48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a:extLst>
              <a:ext uri="{FF2B5EF4-FFF2-40B4-BE49-F238E27FC236}">
                <a16:creationId xmlns:a16="http://schemas.microsoft.com/office/drawing/2014/main" id="{75F0536F-CBA8-415B-9259-7E47F0BD203F}"/>
              </a:ext>
            </a:extLst>
          </p:cNvPr>
          <p:cNvSpPr txBox="1">
            <a:spLocks/>
          </p:cNvSpPr>
          <p:nvPr/>
        </p:nvSpPr>
        <p:spPr>
          <a:xfrm>
            <a:off x="967320" y="932400"/>
            <a:ext cx="10291680" cy="5163120"/>
          </a:xfrm>
          <a:prstGeom prst="rect">
            <a:avLst/>
          </a:prstGeom>
          <a:noFill/>
          <a:ln w="0">
            <a:noFill/>
          </a:ln>
        </p:spPr>
        <p:txBody>
          <a:bodyPr vert="horz" lIns="90000" tIns="45000" rIns="90000" bIns="45000" rtlCol="0" anchor="ctr">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algn="ctr">
              <a:tabLst>
                <a:tab pos="0" algn="l"/>
              </a:tabLst>
            </a:pPr>
            <a:r>
              <a:rPr lang="en-US" sz="2800" b="0" spc="-1" dirty="0">
                <a:solidFill>
                  <a:schemeClr val="bg1"/>
                </a:solidFill>
                <a:latin typeface="Proxima Nova Rg" panose="02000506030000020004" pitchFamily="50" charset="0"/>
                <a:ea typeface="Calibri"/>
              </a:rPr>
              <a:t>“Fast forward to today, the principle [of Romans 13] still applies. God desires that we submit to human agents of governance to ensuring law and order. And God, by his grace has ordained that the Philippines be governed not by one-man-rule like the Roman Caesar, but under a constitutional democracy. This means the highest human authority in the country is ‘we the sovereign Filipino people.’”</a:t>
            </a:r>
            <a:br>
              <a:rPr lang="en-US" dirty="0">
                <a:solidFill>
                  <a:schemeClr val="bg1"/>
                </a:solidFill>
                <a:latin typeface="Proxima Nova Rg" panose="02000506030000020004" pitchFamily="50" charset="0"/>
              </a:rPr>
            </a:br>
            <a:br>
              <a:rPr lang="en-US" dirty="0">
                <a:solidFill>
                  <a:schemeClr val="bg1"/>
                </a:solidFill>
                <a:latin typeface="Proxima Nova Rg" panose="02000506030000020004" pitchFamily="50" charset="0"/>
              </a:rPr>
            </a:br>
            <a:r>
              <a:rPr lang="en-US" sz="2400" b="0" spc="-1" dirty="0">
                <a:solidFill>
                  <a:schemeClr val="bg1"/>
                </a:solidFill>
                <a:latin typeface="Proxima Nova Rg" panose="02000506030000020004" pitchFamily="50" charset="0"/>
                <a:ea typeface="Calibri"/>
              </a:rPr>
              <a:t>-Caloy </a:t>
            </a:r>
            <a:r>
              <a:rPr lang="en-US" sz="2400" b="0" spc="-1" dirty="0" err="1">
                <a:solidFill>
                  <a:schemeClr val="bg1"/>
                </a:solidFill>
                <a:latin typeface="Proxima Nova Rg" panose="02000506030000020004" pitchFamily="50" charset="0"/>
                <a:ea typeface="Calibri"/>
              </a:rPr>
              <a:t>Magsakay</a:t>
            </a:r>
            <a:r>
              <a:rPr lang="en-US" sz="2400" b="0" spc="-1" dirty="0">
                <a:solidFill>
                  <a:schemeClr val="bg1"/>
                </a:solidFill>
                <a:latin typeface="Proxima Nova Rg" panose="02000506030000020004" pitchFamily="50" charset="0"/>
                <a:ea typeface="Calibri"/>
              </a:rPr>
              <a:t> Dino,</a:t>
            </a:r>
            <a:br>
              <a:rPr lang="en-US" dirty="0">
                <a:solidFill>
                  <a:schemeClr val="bg1"/>
                </a:solidFill>
                <a:latin typeface="Proxima Nova Rg" panose="02000506030000020004" pitchFamily="50" charset="0"/>
              </a:rPr>
            </a:br>
            <a:r>
              <a:rPr lang="en-US" sz="2400" b="0" i="1" spc="-1" dirty="0" err="1">
                <a:solidFill>
                  <a:schemeClr val="bg1"/>
                </a:solidFill>
                <a:latin typeface="Proxima Nova Rg" panose="02000506030000020004" pitchFamily="50" charset="0"/>
                <a:ea typeface="Calibri"/>
              </a:rPr>
              <a:t>Bawat</a:t>
            </a:r>
            <a:r>
              <a:rPr lang="en-US" sz="2400" b="0" i="1" spc="-1" dirty="0">
                <a:solidFill>
                  <a:schemeClr val="bg1"/>
                </a:solidFill>
                <a:latin typeface="Proxima Nova Rg" panose="02000506030000020004" pitchFamily="50" charset="0"/>
                <a:ea typeface="Calibri"/>
              </a:rPr>
              <a:t> Isa </a:t>
            </a:r>
            <a:r>
              <a:rPr lang="en-US" sz="2400" b="0" i="1" spc="-1" dirty="0" err="1">
                <a:solidFill>
                  <a:schemeClr val="bg1"/>
                </a:solidFill>
                <a:latin typeface="Proxima Nova Rg" panose="02000506030000020004" pitchFamily="50" charset="0"/>
                <a:ea typeface="Calibri"/>
              </a:rPr>
              <a:t>Mahalaga</a:t>
            </a:r>
            <a:r>
              <a:rPr lang="en-US" sz="2400" b="0" i="1" spc="-1" dirty="0">
                <a:solidFill>
                  <a:schemeClr val="bg1"/>
                </a:solidFill>
                <a:latin typeface="Proxima Nova Rg" panose="02000506030000020004" pitchFamily="50" charset="0"/>
                <a:ea typeface="Calibri"/>
              </a:rPr>
              <a:t> Movement</a:t>
            </a:r>
            <a:endParaRPr lang="en-US"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398755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7360" y="1246276"/>
            <a:ext cx="10515600" cy="751858"/>
          </a:xfrm>
        </p:spPr>
        <p:txBody>
          <a:bodyPr>
            <a:noAutofit/>
          </a:bodyPr>
          <a:lstStyle/>
          <a:p>
            <a:r>
              <a:rPr lang="en-US" sz="5000" dirty="0" err="1"/>
              <a:t>Higit</a:t>
            </a:r>
            <a:r>
              <a:rPr lang="en-US" sz="5000" dirty="0"/>
              <a:t> Sa </a:t>
            </a:r>
            <a:r>
              <a:rPr lang="en-US" sz="5000" dirty="0" err="1"/>
              <a:t>Pagsunod</a:t>
            </a:r>
            <a:r>
              <a:rPr lang="en-US" sz="5000" dirty="0"/>
              <a:t>: </a:t>
            </a:r>
            <a:r>
              <a:rPr lang="en-US" sz="5000" dirty="0" err="1"/>
              <a:t>Aktibong</a:t>
            </a:r>
            <a:r>
              <a:rPr lang="en-US" sz="5000" dirty="0"/>
              <a:t> </a:t>
            </a:r>
            <a:r>
              <a:rPr lang="en-US" sz="5000" dirty="0" err="1"/>
              <a:t>Mamamayan</a:t>
            </a:r>
            <a:endParaRPr lang="en-US" sz="5000" dirty="0"/>
          </a:p>
        </p:txBody>
      </p:sp>
      <p:sp>
        <p:nvSpPr>
          <p:cNvPr id="4" name="PlaceHolder 2">
            <a:extLst>
              <a:ext uri="{FF2B5EF4-FFF2-40B4-BE49-F238E27FC236}">
                <a16:creationId xmlns:a16="http://schemas.microsoft.com/office/drawing/2014/main" id="{6B0F96D4-B801-49FA-91C4-BF0C67528ED7}"/>
              </a:ext>
            </a:extLst>
          </p:cNvPr>
          <p:cNvSpPr txBox="1">
            <a:spLocks/>
          </p:cNvSpPr>
          <p:nvPr/>
        </p:nvSpPr>
        <p:spPr>
          <a:xfrm>
            <a:off x="838080" y="1834200"/>
            <a:ext cx="10514880" cy="4745160"/>
          </a:xfrm>
          <a:prstGeom prst="rect">
            <a:avLst/>
          </a:prstGeom>
          <a:noFill/>
          <a:ln w="0">
            <a:noFill/>
          </a:ln>
        </p:spPr>
        <p:txBody>
          <a:bodyPr vert="horz" lIns="90000" tIns="45000" rIns="90000" bIns="45000" rtlCol="0" anchor="t">
            <a:normAutofit lnSpcReduction="10000"/>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342900" indent="-342900">
              <a:buClr>
                <a:schemeClr val="bg1"/>
              </a:buClr>
              <a:buFont typeface="Arial" panose="020B0604020202020204" pitchFamily="34" charset="0"/>
              <a:buChar char="•"/>
            </a:pPr>
            <a:r>
              <a:rPr lang="en-US" sz="2400" b="0" spc="-1" dirty="0" err="1">
                <a:solidFill>
                  <a:schemeClr val="bg1"/>
                </a:solidFill>
                <a:latin typeface="Proxima Nova Rg" panose="02000506030000020004" pitchFamily="50" charset="0"/>
                <a:ea typeface="Calibri"/>
              </a:rPr>
              <a:t>Bilang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constitutional democracy, tayo ay </a:t>
            </a:r>
            <a:r>
              <a:rPr lang="en-US" sz="2400" b="0" spc="-1" dirty="0" err="1">
                <a:solidFill>
                  <a:schemeClr val="bg1"/>
                </a:solidFill>
                <a:latin typeface="Proxima Nova Rg" panose="02000506030000020004" pitchFamily="50" charset="0"/>
                <a:ea typeface="Calibri"/>
              </a:rPr>
              <a:t>sumusunod</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Constitution </a:t>
            </a:r>
            <a:r>
              <a:rPr lang="en-US" sz="2400" b="0" spc="-1" dirty="0" err="1">
                <a:solidFill>
                  <a:schemeClr val="bg1"/>
                </a:solidFill>
                <a:latin typeface="Proxima Nova Rg" panose="02000506030000020004" pitchFamily="50" charset="0"/>
                <a:ea typeface="Calibri"/>
              </a:rPr>
              <a:t>bilang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pangunahing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batas</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bansa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pinagtibay</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mamamayang</a:t>
            </a:r>
            <a:r>
              <a:rPr lang="en-US" sz="2400" b="0" spc="-1" dirty="0">
                <a:solidFill>
                  <a:schemeClr val="bg1"/>
                </a:solidFill>
                <a:latin typeface="Proxima Nova Rg" panose="02000506030000020004" pitchFamily="50" charset="0"/>
                <a:ea typeface="Calibri"/>
              </a:rPr>
              <a:t> Pilipino. </a:t>
            </a:r>
            <a:endParaRPr lang="en-PH" sz="2400" b="0" spc="-1" dirty="0">
              <a:solidFill>
                <a:schemeClr val="bg1"/>
              </a:solidFill>
              <a:latin typeface="Proxima Nova Rg" panose="02000506030000020004" pitchFamily="50" charset="0"/>
            </a:endParaRPr>
          </a:p>
          <a:p>
            <a:pPr marL="342900" indent="-342900">
              <a:buClr>
                <a:schemeClr val="bg1"/>
              </a:buClr>
              <a:buFont typeface="Arial" panose="020B0604020202020204" pitchFamily="34" charset="0"/>
              <a:buChar char="•"/>
            </a:pPr>
            <a:endParaRPr lang="en-PH" sz="2400" b="0" spc="-1" dirty="0">
              <a:solidFill>
                <a:schemeClr val="bg1"/>
              </a:solidFill>
              <a:latin typeface="Proxima Nova Rg" panose="02000506030000020004" pitchFamily="50" charset="0"/>
            </a:endParaRPr>
          </a:p>
          <a:p>
            <a:pPr marL="692100" indent="-342900">
              <a:spcBef>
                <a:spcPts val="499"/>
              </a:spcBef>
              <a:buClr>
                <a:schemeClr val="bg1"/>
              </a:buClr>
              <a:buFont typeface="Arial" panose="020B0604020202020204" pitchFamily="34" charset="0"/>
              <a:buChar char="•"/>
              <a:tabLst>
                <a:tab pos="0" algn="l"/>
              </a:tabLst>
            </a:pPr>
            <a:r>
              <a:rPr lang="en-US" sz="2400" b="0" i="1" spc="-1" dirty="0">
                <a:solidFill>
                  <a:schemeClr val="bg1"/>
                </a:solidFill>
                <a:latin typeface="Proxima Nova Rg" panose="02000506030000020004" pitchFamily="50" charset="0"/>
                <a:ea typeface="Calibri"/>
              </a:rPr>
              <a:t>“God has empowered Christians in a democratic society to stop their government from promoting evil. How? It is a basic rule in a democracy that sovereignty belongs to the people and all authority emanates from them (Article II, Section 1, Philippine Constitution), so there are mechanisms that the people can use to replace evil leaders, end their misdeeds, and/or put them in jail.” </a:t>
            </a:r>
            <a:r>
              <a:rPr lang="en-US" sz="2400" i="1" spc="-1" dirty="0">
                <a:solidFill>
                  <a:schemeClr val="bg1"/>
                </a:solidFill>
                <a:latin typeface="Proxima Nova Rg" panose="02000506030000020004" pitchFamily="50" charset="0"/>
                <a:ea typeface="Calibri"/>
              </a:rPr>
              <a:t>–former Chief Justice Maria Lourdes Sereno</a:t>
            </a:r>
            <a:endParaRPr lang="en-PH" sz="2400" b="0" spc="-1" dirty="0">
              <a:solidFill>
                <a:schemeClr val="bg1"/>
              </a:solidFill>
              <a:latin typeface="Proxima Nova Rg" panose="02000506030000020004" pitchFamily="50" charset="0"/>
            </a:endParaRPr>
          </a:p>
          <a:p>
            <a:pPr marL="692100" indent="-342900">
              <a:spcBef>
                <a:spcPts val="499"/>
              </a:spcBef>
              <a:buClr>
                <a:schemeClr val="bg1"/>
              </a:buClr>
              <a:buFont typeface="Arial" panose="020B0604020202020204" pitchFamily="34" charset="0"/>
              <a:buChar char="•"/>
              <a:tabLst>
                <a:tab pos="0" algn="l"/>
              </a:tabLst>
            </a:pP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b="0" spc="-1" dirty="0">
                <a:solidFill>
                  <a:schemeClr val="bg1"/>
                </a:solidFill>
                <a:latin typeface="Proxima Nova Rg" panose="02000506030000020004" pitchFamily="50" charset="0"/>
                <a:ea typeface="Calibri"/>
              </a:rPr>
              <a:t>Ang </a:t>
            </a:r>
            <a:r>
              <a:rPr lang="en-US" sz="2400" b="0" spc="-1" dirty="0" err="1">
                <a:solidFill>
                  <a:schemeClr val="bg1"/>
                </a:solidFill>
                <a:latin typeface="Proxima Nova Rg" panose="02000506030000020004" pitchFamily="50" charset="0"/>
                <a:ea typeface="Calibri"/>
              </a:rPr>
              <a:t>pagsasagawa</a:t>
            </a:r>
            <a:r>
              <a:rPr lang="en-US" sz="2400" b="0" spc="-1" dirty="0">
                <a:solidFill>
                  <a:schemeClr val="bg1"/>
                </a:solidFill>
                <a:latin typeface="Proxima Nova Rg" panose="02000506030000020004" pitchFamily="50" charset="0"/>
                <a:ea typeface="Calibri"/>
              </a:rPr>
              <a:t> ng Roma 13 ay nag-</a:t>
            </a:r>
            <a:r>
              <a:rPr lang="en-US" sz="2400" b="0" spc="-1" dirty="0" err="1">
                <a:solidFill>
                  <a:schemeClr val="bg1"/>
                </a:solidFill>
                <a:latin typeface="Proxima Nova Rg" panose="02000506030000020004" pitchFamily="50" charset="0"/>
                <a:ea typeface="Calibri"/>
              </a:rPr>
              <a:t>uutos</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mamamayan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demokratikong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bansa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maging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mapagbantay</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aktibong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gawing</a:t>
            </a:r>
            <a:r>
              <a:rPr lang="en-US" sz="2400" b="0" spc="-1" dirty="0">
                <a:solidFill>
                  <a:schemeClr val="bg1"/>
                </a:solidFill>
                <a:latin typeface="Proxima Nova Rg" panose="02000506030000020004" pitchFamily="50" charset="0"/>
                <a:ea typeface="Calibri"/>
              </a:rPr>
              <a:t> may-</a:t>
            </a:r>
            <a:r>
              <a:rPr lang="en-US" sz="2400" b="0" spc="-1" dirty="0" err="1">
                <a:solidFill>
                  <a:schemeClr val="bg1"/>
                </a:solidFill>
                <a:latin typeface="Proxima Nova Rg" panose="02000506030000020004" pitchFamily="50" charset="0"/>
                <a:ea typeface="Calibri"/>
              </a:rPr>
              <a:t>pananagutan</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naglilingkod</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opisina</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gobyerno</a:t>
            </a:r>
            <a:r>
              <a:rPr lang="en-US" sz="2400" b="0" spc="-1" dirty="0">
                <a:solidFill>
                  <a:schemeClr val="bg1"/>
                </a:solidFill>
                <a:latin typeface="Proxima Nova Rg" panose="02000506030000020004" pitchFamily="50" charset="0"/>
                <a:ea typeface="Calibri"/>
              </a:rPr>
              <a:t>. </a:t>
            </a:r>
            <a:endParaRPr lang="en-PH"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74057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E2FC4993-82EC-4041-9836-E298AE2680BA}"/>
              </a:ext>
            </a:extLst>
          </p:cNvPr>
          <p:cNvSpPr txBox="1">
            <a:spLocks/>
          </p:cNvSpPr>
          <p:nvPr/>
        </p:nvSpPr>
        <p:spPr>
          <a:xfrm>
            <a:off x="967320" y="932400"/>
            <a:ext cx="10291680" cy="5163120"/>
          </a:xfrm>
          <a:prstGeom prst="rect">
            <a:avLst/>
          </a:prstGeom>
          <a:noFill/>
          <a:ln w="0">
            <a:noFill/>
          </a:ln>
        </p:spPr>
        <p:txBody>
          <a:bodyPr vert="horz" lIns="90000" tIns="45000" rIns="90000" bIns="45000" rtlCol="0" anchor="ctr">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algn="ctr">
              <a:tabLst>
                <a:tab pos="0" algn="l"/>
              </a:tabLst>
            </a:pPr>
            <a:r>
              <a:rPr lang="en-US" sz="2800" b="0" spc="-1" dirty="0">
                <a:solidFill>
                  <a:schemeClr val="bg1"/>
                </a:solidFill>
                <a:latin typeface="Proxima Nova Rg" panose="02000506030000020004" pitchFamily="50" charset="0"/>
                <a:ea typeface="Calibri"/>
              </a:rPr>
              <a:t>“It is right to resist what God has appointed in order to obey what God has commanded. The demand for subjection depends on whether the demands of the governing authorities require us to disobey Jesus. If they do, we will not be subject at that point but will say with Peter, ‘We must obey God rather than men.’"</a:t>
            </a:r>
            <a:br>
              <a:rPr lang="en-US" dirty="0">
                <a:solidFill>
                  <a:schemeClr val="bg1"/>
                </a:solidFill>
                <a:latin typeface="Proxima Nova Rg" panose="02000506030000020004" pitchFamily="50" charset="0"/>
              </a:rPr>
            </a:br>
            <a:br>
              <a:rPr lang="en-US" dirty="0">
                <a:solidFill>
                  <a:schemeClr val="bg1"/>
                </a:solidFill>
                <a:latin typeface="Proxima Nova Rg" panose="02000506030000020004" pitchFamily="50" charset="0"/>
              </a:rPr>
            </a:br>
            <a:r>
              <a:rPr lang="en-US" sz="2800" b="0" spc="-1" dirty="0">
                <a:solidFill>
                  <a:schemeClr val="bg1"/>
                </a:solidFill>
                <a:latin typeface="Proxima Nova Rg" panose="02000506030000020004" pitchFamily="50" charset="0"/>
                <a:ea typeface="Calibri"/>
              </a:rPr>
              <a:t>-John Piper,</a:t>
            </a:r>
            <a:br>
              <a:rPr lang="en-US" dirty="0">
                <a:solidFill>
                  <a:schemeClr val="bg1"/>
                </a:solidFill>
                <a:latin typeface="Proxima Nova Rg" panose="02000506030000020004" pitchFamily="50" charset="0"/>
              </a:rPr>
            </a:br>
            <a:r>
              <a:rPr lang="en-US" sz="2800" b="0" i="1" spc="-1" dirty="0">
                <a:solidFill>
                  <a:schemeClr val="bg1"/>
                </a:solidFill>
                <a:latin typeface="Proxima Nova Rg" panose="02000506030000020004" pitchFamily="50" charset="0"/>
                <a:ea typeface="Calibri"/>
              </a:rPr>
              <a:t>theologian</a:t>
            </a:r>
            <a:endParaRPr lang="en-US" sz="28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23426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907606"/>
            <a:ext cx="10515600" cy="751858"/>
          </a:xfrm>
        </p:spPr>
        <p:txBody>
          <a:bodyPr>
            <a:noAutofit/>
          </a:bodyPr>
          <a:lstStyle/>
          <a:p>
            <a:r>
              <a:rPr lang="en-US" sz="5000" dirty="0" err="1"/>
              <a:t>Higit</a:t>
            </a:r>
            <a:r>
              <a:rPr lang="en-US" sz="5000" dirty="0"/>
              <a:t> </a:t>
            </a:r>
            <a:r>
              <a:rPr lang="en-US" sz="5000" dirty="0" err="1"/>
              <a:t>sa</a:t>
            </a:r>
            <a:r>
              <a:rPr lang="en-US" sz="5000" dirty="0"/>
              <a:t> </a:t>
            </a:r>
            <a:r>
              <a:rPr lang="en-US" sz="5000" dirty="0" err="1"/>
              <a:t>Pagsunod</a:t>
            </a:r>
            <a:r>
              <a:rPr lang="en-US" sz="5000" dirty="0"/>
              <a:t>: </a:t>
            </a:r>
            <a:r>
              <a:rPr lang="en-US" sz="5000" dirty="0" err="1"/>
              <a:t>Aktibong</a:t>
            </a:r>
            <a:r>
              <a:rPr lang="en-US" sz="5000" dirty="0"/>
              <a:t> </a:t>
            </a:r>
            <a:r>
              <a:rPr lang="en-US" sz="5000" dirty="0" err="1"/>
              <a:t>Mamamayan</a:t>
            </a:r>
            <a:endParaRPr lang="en-US" sz="5000" dirty="0"/>
          </a:p>
        </p:txBody>
      </p:sp>
      <p:sp>
        <p:nvSpPr>
          <p:cNvPr id="3" name="PlaceHolder 2">
            <a:extLst>
              <a:ext uri="{FF2B5EF4-FFF2-40B4-BE49-F238E27FC236}">
                <a16:creationId xmlns:a16="http://schemas.microsoft.com/office/drawing/2014/main" id="{35B4D5E3-1F4F-4E0B-961D-BAFAE867A0CF}"/>
              </a:ext>
            </a:extLst>
          </p:cNvPr>
          <p:cNvSpPr txBox="1">
            <a:spLocks/>
          </p:cNvSpPr>
          <p:nvPr/>
        </p:nvSpPr>
        <p:spPr>
          <a:xfrm>
            <a:off x="838080" y="1555092"/>
            <a:ext cx="10689840" cy="463752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342900" indent="-342900">
              <a:buClr>
                <a:schemeClr val="bg1"/>
              </a:buClr>
              <a:buFont typeface="Arial" panose="020B0604020202020204" pitchFamily="34" charset="0"/>
              <a:buChar char="•"/>
              <a:tabLst>
                <a:tab pos="0" algn="l"/>
              </a:tabLst>
            </a:pPr>
            <a:r>
              <a:rPr lang="en-US" sz="2400" b="0" spc="-1" dirty="0">
                <a:solidFill>
                  <a:schemeClr val="bg1"/>
                </a:solidFill>
                <a:latin typeface="Proxima Nova Rg" panose="02000506030000020004" pitchFamily="50" charset="0"/>
                <a:ea typeface="Calibri"/>
              </a:rPr>
              <a:t>Maraming </a:t>
            </a:r>
            <a:r>
              <a:rPr lang="en-US" sz="2400" b="0" spc="-1" dirty="0" err="1">
                <a:solidFill>
                  <a:schemeClr val="bg1"/>
                </a:solidFill>
                <a:latin typeface="Proxima Nova Rg" panose="02000506030000020004" pitchFamily="50" charset="0"/>
                <a:ea typeface="Calibri"/>
              </a:rPr>
              <a:t>paraan</a:t>
            </a:r>
            <a:r>
              <a:rPr lang="en-US" sz="2400" b="0" spc="-1" dirty="0">
                <a:solidFill>
                  <a:schemeClr val="bg1"/>
                </a:solidFill>
                <a:latin typeface="Proxima Nova Rg" panose="02000506030000020004" pitchFamily="50" charset="0"/>
                <a:ea typeface="Calibri"/>
              </a:rPr>
              <a:t> para ang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Kristinao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bilang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mabuting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mamamayan</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aktibong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isabuhay</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kanilang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paniniwala</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gawin</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kanilang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tungkulin</a:t>
            </a:r>
            <a:r>
              <a:rPr lang="en-US" sz="2400" b="0" spc="-1" dirty="0">
                <a:solidFill>
                  <a:schemeClr val="bg1"/>
                </a:solidFill>
                <a:latin typeface="Proxima Nova Rg" panose="02000506030000020004" pitchFamily="50" charset="0"/>
                <a:ea typeface="Calibri"/>
              </a:rPr>
              <a:t> para </a:t>
            </a:r>
            <a:r>
              <a:rPr lang="en-US" sz="2400" b="0" spc="-1" dirty="0" err="1">
                <a:solidFill>
                  <a:schemeClr val="bg1"/>
                </a:solidFill>
                <a:latin typeface="Proxima Nova Rg" panose="02000506030000020004" pitchFamily="50" charset="0"/>
                <a:ea typeface="Calibri"/>
              </a:rPr>
              <a:t>tiyaking</a:t>
            </a:r>
            <a:r>
              <a:rPr lang="en-US" sz="2400" b="0" spc="-1" dirty="0">
                <a:solidFill>
                  <a:schemeClr val="bg1"/>
                </a:solidFill>
                <a:latin typeface="Proxima Nova Rg" panose="02000506030000020004" pitchFamily="50" charset="0"/>
                <a:ea typeface="Calibri"/>
              </a:rPr>
              <a:t> may </a:t>
            </a:r>
            <a:r>
              <a:rPr lang="en-US" sz="2400" b="0" spc="-1" dirty="0" err="1">
                <a:solidFill>
                  <a:schemeClr val="bg1"/>
                </a:solidFill>
                <a:latin typeface="Proxima Nova Rg" panose="02000506030000020004" pitchFamily="50" charset="0"/>
                <a:ea typeface="Calibri"/>
              </a:rPr>
              <a:t>magkadios</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pamamahala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bansa</a:t>
            </a:r>
            <a:r>
              <a:rPr lang="en-US" sz="2400" b="0" spc="-1" dirty="0">
                <a:solidFill>
                  <a:schemeClr val="bg1"/>
                </a:solidFill>
                <a:latin typeface="Proxima Nova Rg" panose="02000506030000020004" pitchFamily="50" charset="0"/>
                <a:ea typeface="Calibri"/>
              </a:rPr>
              <a:t>:</a:t>
            </a: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b="0" spc="-1" dirty="0">
                <a:solidFill>
                  <a:schemeClr val="bg1"/>
                </a:solidFill>
                <a:latin typeface="Proxima Nova Rg" panose="02000506030000020004" pitchFamily="50" charset="0"/>
                <a:ea typeface="Calibri"/>
              </a:rPr>
              <a:t> </a:t>
            </a:r>
            <a:r>
              <a:rPr lang="en-US" sz="2400" spc="-1" dirty="0">
                <a:solidFill>
                  <a:schemeClr val="bg1"/>
                </a:solidFill>
                <a:latin typeface="Proxima Nova Rg" panose="02000506030000020004" pitchFamily="50" charset="0"/>
                <a:ea typeface="Calibri"/>
              </a:rPr>
              <a:t>Civil Disobedience </a:t>
            </a:r>
            <a:r>
              <a:rPr lang="en-US" sz="2400" b="0" spc="-1" dirty="0">
                <a:solidFill>
                  <a:schemeClr val="bg1"/>
                </a:solidFill>
                <a:latin typeface="Proxima Nova Rg" panose="02000506030000020004" pitchFamily="50" charset="0"/>
                <a:ea typeface="Calibri"/>
              </a:rPr>
              <a:t>–</a:t>
            </a:r>
            <a:r>
              <a:rPr lang="en-US" sz="2400" b="0" spc="-1" dirty="0" err="1">
                <a:solidFill>
                  <a:schemeClr val="bg1"/>
                </a:solidFill>
                <a:latin typeface="Proxima Nova Rg" panose="02000506030000020004" pitchFamily="50" charset="0"/>
                <a:ea typeface="Calibri"/>
              </a:rPr>
              <a:t>ito</a:t>
            </a:r>
            <a:r>
              <a:rPr lang="en-US" sz="2400" b="0" spc="-1" dirty="0">
                <a:solidFill>
                  <a:schemeClr val="bg1"/>
                </a:solidFill>
                <a:latin typeface="Proxima Nova Rg" panose="02000506030000020004" pitchFamily="50" charset="0"/>
                <a:ea typeface="Calibri"/>
              </a:rPr>
              <a:t> para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Kristiano</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pamarisan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mula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propetang</a:t>
            </a:r>
            <a:r>
              <a:rPr lang="en-US" sz="2400" b="0" spc="-1" dirty="0">
                <a:solidFill>
                  <a:schemeClr val="bg1"/>
                </a:solidFill>
                <a:latin typeface="Proxima Nova Rg" panose="02000506030000020004" pitchFamily="50" charset="0"/>
                <a:ea typeface="Calibri"/>
              </a:rPr>
              <a:t> Daniel </a:t>
            </a:r>
            <a:r>
              <a:rPr lang="en-US" sz="2400" b="0" spc="-1" dirty="0" err="1">
                <a:solidFill>
                  <a:schemeClr val="bg1"/>
                </a:solidFill>
                <a:latin typeface="Proxima Nova Rg" panose="02000506030000020004" pitchFamily="50" charset="0"/>
                <a:ea typeface="Calibri"/>
              </a:rPr>
              <a:t>hanggang</a:t>
            </a:r>
            <a:r>
              <a:rPr lang="en-US" sz="2400" b="0" spc="-1" dirty="0">
                <a:solidFill>
                  <a:schemeClr val="bg1"/>
                </a:solidFill>
                <a:latin typeface="Proxima Nova Rg" panose="02000506030000020004" pitchFamily="50" charset="0"/>
                <a:ea typeface="Calibri"/>
              </a:rPr>
              <a:t> kay civil rights leader at pastor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si</a:t>
            </a:r>
            <a:r>
              <a:rPr lang="en-US" sz="2400" b="0" spc="-1" dirty="0">
                <a:solidFill>
                  <a:schemeClr val="bg1"/>
                </a:solidFill>
                <a:latin typeface="Proxima Nova Rg" panose="02000506030000020004" pitchFamily="50" charset="0"/>
                <a:ea typeface="Calibri"/>
              </a:rPr>
              <a:t> Martin Luther King Jr. (</a:t>
            </a:r>
            <a:r>
              <a:rPr lang="en-US" sz="2400" b="0" spc="-1" dirty="0" err="1">
                <a:solidFill>
                  <a:schemeClr val="bg1"/>
                </a:solidFill>
                <a:latin typeface="Proxima Nova Rg" panose="02000506030000020004" pitchFamily="50" charset="0"/>
                <a:ea typeface="Calibri"/>
              </a:rPr>
              <a:t>i.e</a:t>
            </a:r>
            <a:r>
              <a:rPr lang="en-US" sz="2400" b="0" spc="-1" dirty="0">
                <a:solidFill>
                  <a:schemeClr val="bg1"/>
                </a:solidFill>
                <a:latin typeface="Proxima Nova Rg" panose="02000506030000020004" pitchFamily="50" charset="0"/>
                <a:ea typeface="Calibri"/>
              </a:rPr>
              <a:t>, </a:t>
            </a:r>
            <a:r>
              <a:rPr lang="en-US" sz="2400" b="0" i="1" spc="-1" dirty="0">
                <a:solidFill>
                  <a:schemeClr val="bg1"/>
                </a:solidFill>
                <a:latin typeface="Proxima Nova Rg" panose="02000506030000020004" pitchFamily="50" charset="0"/>
                <a:ea typeface="Calibri"/>
              </a:rPr>
              <a:t>1986 EDSA Revolution</a:t>
            </a:r>
            <a:r>
              <a:rPr lang="en-US" sz="2400" b="0" spc="-1" dirty="0">
                <a:solidFill>
                  <a:schemeClr val="bg1"/>
                </a:solidFill>
                <a:latin typeface="Proxima Nova Rg" panose="02000506030000020004" pitchFamily="50" charset="0"/>
                <a:ea typeface="Calibri"/>
              </a:rPr>
              <a:t>)</a:t>
            </a: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spc="-1" dirty="0">
                <a:solidFill>
                  <a:schemeClr val="bg1"/>
                </a:solidFill>
                <a:latin typeface="Proxima Nova Rg" panose="02000506030000020004" pitchFamily="50" charset="0"/>
                <a:ea typeface="Calibri"/>
              </a:rPr>
              <a:t>Issue-based Advocacy </a:t>
            </a:r>
            <a:r>
              <a:rPr lang="en-US" sz="2400" b="0" spc="-1" dirty="0">
                <a:solidFill>
                  <a:schemeClr val="bg1"/>
                </a:solidFill>
                <a:latin typeface="Proxima Nova Rg" panose="02000506030000020004" pitchFamily="50" charset="0"/>
                <a:ea typeface="Calibri"/>
              </a:rPr>
              <a:t>–</a:t>
            </a:r>
            <a:r>
              <a:rPr lang="en-US" sz="2400" b="0" spc="-1" dirty="0" err="1">
                <a:solidFill>
                  <a:schemeClr val="bg1"/>
                </a:solidFill>
                <a:latin typeface="Proxima Nova Rg" panose="02000506030000020004" pitchFamily="50" charset="0"/>
                <a:ea typeface="Calibri"/>
              </a:rPr>
              <a:t>ito</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pagpapahayag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publiko</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maging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konsensiya</a:t>
            </a:r>
            <a:r>
              <a:rPr lang="en-US" sz="2400" b="0" spc="-1" dirty="0">
                <a:solidFill>
                  <a:schemeClr val="bg1"/>
                </a:solidFill>
                <a:latin typeface="Proxima Nova Rg" panose="02000506030000020004" pitchFamily="50" charset="0"/>
                <a:ea typeface="Calibri"/>
              </a:rPr>
              <a:t> ng bayan </a:t>
            </a:r>
            <a:r>
              <a:rPr lang="en-US" sz="2400" b="0" spc="-1" dirty="0" err="1">
                <a:solidFill>
                  <a:schemeClr val="bg1"/>
                </a:solidFill>
                <a:latin typeface="Proxima Nova Rg" panose="02000506030000020004" pitchFamily="50" charset="0"/>
                <a:ea typeface="Calibri"/>
              </a:rPr>
              <a:t>tungkol</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kritikal</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isyung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panlipunan</a:t>
            </a:r>
            <a:r>
              <a:rPr lang="en-US" sz="2400" b="0" spc="-1" dirty="0">
                <a:solidFill>
                  <a:schemeClr val="bg1"/>
                </a:solidFill>
                <a:latin typeface="Proxima Nova Rg" panose="02000506030000020004" pitchFamily="50" charset="0"/>
                <a:ea typeface="Calibri"/>
              </a:rPr>
              <a:t> </a:t>
            </a: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spc="-1" dirty="0">
                <a:solidFill>
                  <a:schemeClr val="bg1"/>
                </a:solidFill>
                <a:latin typeface="Proxima Nova Rg" panose="02000506030000020004" pitchFamily="50" charset="0"/>
                <a:ea typeface="Calibri"/>
              </a:rPr>
              <a:t>Non-Partisan Electoral Engagement </a:t>
            </a:r>
            <a:r>
              <a:rPr lang="en-US" sz="2400" b="0" spc="-1" dirty="0">
                <a:solidFill>
                  <a:schemeClr val="bg1"/>
                </a:solidFill>
                <a:latin typeface="Proxima Nova Rg" panose="02000506030000020004" pitchFamily="50" charset="0"/>
                <a:ea typeface="Calibri"/>
              </a:rPr>
              <a:t>–</a:t>
            </a:r>
            <a:r>
              <a:rPr lang="en-US" sz="2400" b="0" spc="-1" dirty="0" err="1">
                <a:solidFill>
                  <a:schemeClr val="bg1"/>
                </a:solidFill>
                <a:latin typeface="Proxima Nova Rg" panose="02000506030000020004" pitchFamily="50" charset="0"/>
                <a:ea typeface="Calibri"/>
              </a:rPr>
              <a:t>kasama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rito</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tamang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paggamit</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karapatang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bumuto</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tulungan</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iba</a:t>
            </a:r>
            <a:r>
              <a:rPr lang="en-US" sz="2400" b="0" spc="-1" dirty="0">
                <a:solidFill>
                  <a:schemeClr val="bg1"/>
                </a:solidFill>
                <a:latin typeface="Proxima Nova Rg" panose="02000506030000020004" pitchFamily="50" charset="0"/>
                <a:ea typeface="Calibri"/>
              </a:rPr>
              <a:t> para </a:t>
            </a:r>
            <a:r>
              <a:rPr lang="en-US" sz="2400" b="0" spc="-1" dirty="0" err="1">
                <a:solidFill>
                  <a:schemeClr val="bg1"/>
                </a:solidFill>
                <a:latin typeface="Proxima Nova Rg" panose="02000506030000020004" pitchFamily="50" charset="0"/>
                <a:ea typeface="Calibri"/>
              </a:rPr>
              <a:t>makabuto</a:t>
            </a:r>
            <a:r>
              <a:rPr lang="en-US" sz="2400" b="0" spc="-1" dirty="0">
                <a:solidFill>
                  <a:schemeClr val="bg1"/>
                </a:solidFill>
                <a:latin typeface="Proxima Nova Rg" panose="02000506030000020004" pitchFamily="50" charset="0"/>
                <a:ea typeface="Calibri"/>
              </a:rPr>
              <a:t>, e.g., voter education. (i.e., </a:t>
            </a:r>
            <a:r>
              <a:rPr lang="en-US" sz="2400" b="0" i="1" spc="-1" dirty="0" err="1">
                <a:solidFill>
                  <a:schemeClr val="bg1"/>
                </a:solidFill>
                <a:latin typeface="Proxima Nova Rg" panose="02000506030000020004" pitchFamily="50" charset="0"/>
                <a:ea typeface="Calibri"/>
              </a:rPr>
              <a:t>VoteRIGHT</a:t>
            </a:r>
            <a:r>
              <a:rPr lang="en-US" sz="2400" b="0" spc="-1" dirty="0">
                <a:solidFill>
                  <a:schemeClr val="bg1"/>
                </a:solidFill>
                <a:latin typeface="Proxima Nova Rg" panose="02000506030000020004" pitchFamily="50" charset="0"/>
                <a:ea typeface="Calibri"/>
              </a:rPr>
              <a:t>)</a:t>
            </a: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tabLst>
                <a:tab pos="0" algn="l"/>
              </a:tabLst>
            </a:pPr>
            <a:r>
              <a:rPr lang="en-US" sz="2400" spc="-1" dirty="0">
                <a:solidFill>
                  <a:schemeClr val="bg1"/>
                </a:solidFill>
                <a:latin typeface="Proxima Nova Rg" panose="02000506030000020004" pitchFamily="50" charset="0"/>
                <a:ea typeface="Calibri"/>
              </a:rPr>
              <a:t>Partisan Political Initiatives </a:t>
            </a:r>
            <a:r>
              <a:rPr lang="en-US" sz="2400" b="0" spc="-1" dirty="0">
                <a:solidFill>
                  <a:schemeClr val="bg1"/>
                </a:solidFill>
                <a:latin typeface="Proxima Nova Rg" panose="02000506030000020004" pitchFamily="50" charset="0"/>
                <a:ea typeface="Calibri"/>
              </a:rPr>
              <a:t>–</a:t>
            </a:r>
            <a:r>
              <a:rPr lang="en-US" sz="2400" b="0" spc="-1" dirty="0" err="1">
                <a:solidFill>
                  <a:schemeClr val="bg1"/>
                </a:solidFill>
                <a:latin typeface="Proxima Nova Rg" panose="02000506030000020004" pitchFamily="50" charset="0"/>
                <a:ea typeface="Calibri"/>
              </a:rPr>
              <a:t>hinahangad</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nito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magkaroon</a:t>
            </a:r>
            <a:r>
              <a:rPr lang="en-US" sz="2400" b="0" spc="-1" dirty="0">
                <a:solidFill>
                  <a:schemeClr val="bg1"/>
                </a:solidFill>
                <a:latin typeface="Proxima Nova Rg" panose="02000506030000020004" pitchFamily="50" charset="0"/>
                <a:ea typeface="Calibri"/>
              </a:rPr>
              <a:t> ng Cristian leaders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ating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gobyerno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magpapakalat</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maka-Diyos</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adhikain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pamamagitan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pagbuo</a:t>
            </a:r>
            <a:r>
              <a:rPr lang="en-US" sz="2400" b="0" spc="-1" dirty="0">
                <a:solidFill>
                  <a:schemeClr val="bg1"/>
                </a:solidFill>
                <a:latin typeface="Proxima Nova Rg" panose="02000506030000020004" pitchFamily="50" charset="0"/>
                <a:ea typeface="Calibri"/>
              </a:rPr>
              <a:t> ng political parties. (i.e., </a:t>
            </a:r>
            <a:r>
              <a:rPr lang="en-US" sz="2400" b="0" i="1" spc="-1" dirty="0">
                <a:solidFill>
                  <a:schemeClr val="bg1"/>
                </a:solidFill>
                <a:latin typeface="Proxima Nova Rg" panose="02000506030000020004" pitchFamily="50" charset="0"/>
                <a:ea typeface="Calibri"/>
              </a:rPr>
              <a:t>William Wilberforce</a:t>
            </a:r>
            <a:r>
              <a:rPr lang="en-US" sz="2400" b="0" spc="-1" dirty="0">
                <a:solidFill>
                  <a:schemeClr val="bg1"/>
                </a:solidFill>
                <a:latin typeface="Proxima Nova Rg" panose="02000506030000020004" pitchFamily="50" charset="0"/>
                <a:ea typeface="Calibri"/>
              </a:rPr>
              <a:t>)</a:t>
            </a:r>
            <a:endParaRPr lang="en-PH"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227482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E4E3-2F64-8241-8F9A-A755D782381A}"/>
              </a:ext>
            </a:extLst>
          </p:cNvPr>
          <p:cNvSpPr>
            <a:spLocks noGrp="1"/>
          </p:cNvSpPr>
          <p:nvPr>
            <p:ph type="title"/>
          </p:nvPr>
        </p:nvSpPr>
        <p:spPr>
          <a:xfrm>
            <a:off x="838200" y="1822015"/>
            <a:ext cx="10515600" cy="751858"/>
          </a:xfrm>
        </p:spPr>
        <p:txBody>
          <a:bodyPr>
            <a:noAutofit/>
          </a:bodyPr>
          <a:lstStyle/>
          <a:p>
            <a:r>
              <a:rPr lang="en-US" sz="5000" dirty="0" err="1"/>
              <a:t>Mabuting</a:t>
            </a:r>
            <a:r>
              <a:rPr lang="en-US" sz="5000" dirty="0"/>
              <a:t> </a:t>
            </a:r>
            <a:r>
              <a:rPr lang="en-US" sz="5000" dirty="0" err="1"/>
              <a:t>Pagkamamamayan</a:t>
            </a:r>
            <a:r>
              <a:rPr lang="en-US" sz="5000" dirty="0"/>
              <a:t>: </a:t>
            </a:r>
            <a:r>
              <a:rPr lang="en-US" sz="5000" dirty="0" err="1"/>
              <a:t>Matalino</a:t>
            </a:r>
            <a:r>
              <a:rPr lang="en-US" sz="5000" dirty="0"/>
              <a:t> at </a:t>
            </a:r>
            <a:r>
              <a:rPr lang="en-US" sz="5000" dirty="0" err="1"/>
              <a:t>Responsableng</a:t>
            </a:r>
            <a:r>
              <a:rPr lang="en-US" sz="5000" dirty="0"/>
              <a:t> </a:t>
            </a:r>
            <a:r>
              <a:rPr lang="en-US" sz="5000" dirty="0" err="1"/>
              <a:t>Pagboto</a:t>
            </a:r>
            <a:endParaRPr lang="en-US" sz="5000" dirty="0"/>
          </a:p>
        </p:txBody>
      </p:sp>
      <p:sp>
        <p:nvSpPr>
          <p:cNvPr id="3" name="PlaceHolder 2">
            <a:extLst>
              <a:ext uri="{FF2B5EF4-FFF2-40B4-BE49-F238E27FC236}">
                <a16:creationId xmlns:a16="http://schemas.microsoft.com/office/drawing/2014/main" id="{6570CFEB-FC86-4BA5-BB9A-910B4F277548}"/>
              </a:ext>
            </a:extLst>
          </p:cNvPr>
          <p:cNvSpPr txBox="1">
            <a:spLocks/>
          </p:cNvSpPr>
          <p:nvPr/>
        </p:nvSpPr>
        <p:spPr>
          <a:xfrm>
            <a:off x="838080" y="2559808"/>
            <a:ext cx="10514880" cy="444996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6000" b="1" kern="1200">
                <a:solidFill>
                  <a:schemeClr val="accent4"/>
                </a:solidFill>
                <a:latin typeface="Proxima Nova Rg" panose="02000506030000020004" pitchFamily="2" charset="77"/>
                <a:ea typeface="+mj-ea"/>
                <a:cs typeface="+mj-cs"/>
              </a:defRPr>
            </a:lvl1pPr>
          </a:lstStyle>
          <a:p>
            <a:pPr marL="343080" indent="-343080">
              <a:spcBef>
                <a:spcPts val="1001"/>
              </a:spcBef>
              <a:buClr>
                <a:schemeClr val="bg1"/>
              </a:buClr>
              <a:buFont typeface="Arial" panose="020B0604020202020204" pitchFamily="34" charset="0"/>
              <a:buChar char="•"/>
            </a:pPr>
            <a:r>
              <a:rPr lang="en-US" sz="2400" b="0" spc="-1" dirty="0">
                <a:solidFill>
                  <a:schemeClr val="bg1"/>
                </a:solidFill>
                <a:latin typeface="Proxima Nova Rg" panose="02000506030000020004" pitchFamily="50" charset="0"/>
                <a:ea typeface="Calibri"/>
              </a:rPr>
              <a:t>Tayo ay </a:t>
            </a:r>
            <a:r>
              <a:rPr lang="en-US" sz="2400" b="0" spc="-1" dirty="0" err="1">
                <a:solidFill>
                  <a:schemeClr val="bg1"/>
                </a:solidFill>
                <a:latin typeface="Proxima Nova Rg" panose="02000506030000020004" pitchFamily="50" charset="0"/>
                <a:ea typeface="Calibri"/>
              </a:rPr>
              <a:t>namumuhay</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bansang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may </a:t>
            </a:r>
            <a:r>
              <a:rPr lang="en-US" sz="2400" b="0" spc="-1" dirty="0" err="1">
                <a:solidFill>
                  <a:schemeClr val="bg1"/>
                </a:solidFill>
                <a:latin typeface="Proxima Nova Rg" panose="02000506030000020004" pitchFamily="50" charset="0"/>
                <a:ea typeface="Calibri"/>
              </a:rPr>
              <a:t>makulay</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kasaysaysan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kalayaan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mula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pamumuno</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mapaghariharian</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diktador</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Ipinagdiriwang</a:t>
            </a:r>
            <a:r>
              <a:rPr lang="en-US" sz="2400" b="0" spc="-1" dirty="0">
                <a:solidFill>
                  <a:schemeClr val="bg1"/>
                </a:solidFill>
                <a:latin typeface="Proxima Nova Rg" panose="02000506030000020004" pitchFamily="50" charset="0"/>
                <a:ea typeface="Calibri"/>
              </a:rPr>
              <a:t> natin ang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mapayapang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rebolusyon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nagbalik</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karapatan</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bawat</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mamamayan</a:t>
            </a:r>
            <a:r>
              <a:rPr lang="en-US" sz="2400" b="0" spc="-1" dirty="0">
                <a:solidFill>
                  <a:schemeClr val="bg1"/>
                </a:solidFill>
                <a:latin typeface="Proxima Nova Rg" panose="02000506030000020004" pitchFamily="50" charset="0"/>
                <a:ea typeface="Calibri"/>
              </a:rPr>
              <a:t> para </a:t>
            </a:r>
            <a:r>
              <a:rPr lang="en-US" sz="2400" b="0" spc="-1" dirty="0" err="1">
                <a:solidFill>
                  <a:schemeClr val="bg1"/>
                </a:solidFill>
                <a:latin typeface="Proxima Nova Rg" panose="02000506030000020004" pitchFamily="50" charset="0"/>
                <a:ea typeface="Calibri"/>
              </a:rPr>
              <a:t>pumili</a:t>
            </a:r>
            <a:r>
              <a:rPr lang="en-US" sz="2400" b="0" spc="-1" dirty="0">
                <a:solidFill>
                  <a:schemeClr val="bg1"/>
                </a:solidFill>
                <a:latin typeface="Proxima Nova Rg" panose="02000506030000020004" pitchFamily="50" charset="0"/>
                <a:ea typeface="Calibri"/>
              </a:rPr>
              <a:t> 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taong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mamamahala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bansa</a:t>
            </a:r>
            <a:r>
              <a:rPr lang="en-US" sz="2400" b="0" spc="-1" dirty="0">
                <a:solidFill>
                  <a:schemeClr val="bg1"/>
                </a:solidFill>
                <a:latin typeface="Proxima Nova Rg" panose="02000506030000020004" pitchFamily="50" charset="0"/>
                <a:ea typeface="Calibri"/>
              </a:rPr>
              <a:t> –the </a:t>
            </a:r>
            <a:r>
              <a:rPr lang="en-US" sz="2400" spc="-1" dirty="0">
                <a:solidFill>
                  <a:schemeClr val="bg1"/>
                </a:solidFill>
                <a:latin typeface="Proxima Nova Rg" panose="02000506030000020004" pitchFamily="50" charset="0"/>
                <a:ea typeface="Calibri"/>
              </a:rPr>
              <a:t>right of suffrage </a:t>
            </a:r>
            <a:r>
              <a:rPr lang="en-US" sz="2400" b="0" spc="-1" dirty="0">
                <a:solidFill>
                  <a:schemeClr val="bg1"/>
                </a:solidFill>
                <a:latin typeface="Proxima Nova Rg" panose="02000506030000020004" pitchFamily="50" charset="0"/>
                <a:ea typeface="Calibri"/>
              </a:rPr>
              <a:t>(voting).</a:t>
            </a:r>
            <a:endParaRPr lang="en-PH" sz="2400" b="0" spc="-1" dirty="0">
              <a:solidFill>
                <a:schemeClr val="bg1"/>
              </a:solidFill>
              <a:latin typeface="Proxima Nova Rg" panose="02000506030000020004" pitchFamily="50" charset="0"/>
            </a:endParaRPr>
          </a:p>
          <a:p>
            <a:pPr marL="342900" indent="-342900">
              <a:spcBef>
                <a:spcPts val="1001"/>
              </a:spcBef>
              <a:buClr>
                <a:schemeClr val="bg1"/>
              </a:buClr>
              <a:buFont typeface="Arial" panose="020B0604020202020204" pitchFamily="34" charset="0"/>
              <a:buChar char="•"/>
            </a:pPr>
            <a:endParaRPr lang="en-PH" sz="2400" b="0" spc="-1" dirty="0">
              <a:solidFill>
                <a:schemeClr val="bg1"/>
              </a:solidFill>
              <a:latin typeface="Proxima Nova Rg" panose="02000506030000020004" pitchFamily="50" charset="0"/>
            </a:endParaRPr>
          </a:p>
          <a:p>
            <a:pPr marL="343080" indent="-343080">
              <a:spcBef>
                <a:spcPts val="1001"/>
              </a:spcBef>
              <a:buClr>
                <a:schemeClr val="bg1"/>
              </a:buClr>
              <a:buFont typeface="Arial" panose="020B0604020202020204" pitchFamily="34" charset="0"/>
              <a:buChar char="•"/>
            </a:pPr>
            <a:r>
              <a:rPr lang="en-US" sz="2400" b="0" spc="-1" dirty="0">
                <a:solidFill>
                  <a:schemeClr val="bg1"/>
                </a:solidFill>
                <a:latin typeface="Proxima Nova Rg" panose="02000506030000020004" pitchFamily="50" charset="0"/>
                <a:ea typeface="Calibri"/>
              </a:rPr>
              <a:t>Ang </a:t>
            </a:r>
            <a:r>
              <a:rPr lang="en-US" sz="2400" b="0" spc="-1" dirty="0" err="1">
                <a:solidFill>
                  <a:schemeClr val="bg1"/>
                </a:solidFill>
                <a:latin typeface="Proxima Nova Rg" panose="02000506030000020004" pitchFamily="50" charset="0"/>
                <a:ea typeface="Calibri"/>
              </a:rPr>
              <a:t>pagboto</a:t>
            </a:r>
            <a:r>
              <a:rPr lang="en-US" sz="2400" b="0" spc="-1" dirty="0">
                <a:solidFill>
                  <a:schemeClr val="bg1"/>
                </a:solidFill>
                <a:latin typeface="Proxima Nova Rg" panose="02000506030000020004" pitchFamily="50" charset="0"/>
                <a:ea typeface="Calibri"/>
              </a:rPr>
              <a:t> ay </a:t>
            </a:r>
            <a:r>
              <a:rPr lang="en-US" sz="2400" b="0" spc="-1" dirty="0" err="1">
                <a:solidFill>
                  <a:schemeClr val="bg1"/>
                </a:solidFill>
                <a:latin typeface="Proxima Nova Rg" panose="02000506030000020004" pitchFamily="50" charset="0"/>
                <a:ea typeface="Calibri"/>
              </a:rPr>
              <a:t>isang</a:t>
            </a:r>
            <a:r>
              <a:rPr lang="en-US" sz="2400" b="0" spc="-1" dirty="0">
                <a:solidFill>
                  <a:schemeClr val="bg1"/>
                </a:solidFill>
                <a:latin typeface="Proxima Nova Rg" panose="02000506030000020004" pitchFamily="50" charset="0"/>
                <a:ea typeface="Calibri"/>
              </a:rPr>
              <a:t> </a:t>
            </a:r>
            <a:r>
              <a:rPr lang="en-US" sz="2400" spc="-1" dirty="0" err="1">
                <a:solidFill>
                  <a:schemeClr val="bg1"/>
                </a:solidFill>
                <a:latin typeface="Proxima Nova Rg" panose="02000506030000020004" pitchFamily="50" charset="0"/>
                <a:ea typeface="Calibri"/>
              </a:rPr>
              <a:t>karapatan</a:t>
            </a:r>
            <a:r>
              <a:rPr lang="en-US" sz="240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hindi</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kinatutuwa</a:t>
            </a:r>
            <a:r>
              <a:rPr lang="en-US" sz="2400" b="0" spc="-1" dirty="0">
                <a:solidFill>
                  <a:schemeClr val="bg1"/>
                </a:solidFill>
                <a:latin typeface="Proxima Nova Rg" panose="02000506030000020004" pitchFamily="50" charset="0"/>
                <a:ea typeface="Calibri"/>
              </a:rPr>
              <a:t> ng lahat ng Pilipino. </a:t>
            </a:r>
            <a:r>
              <a:rPr lang="en-US" sz="2400" b="0" spc="-1" dirty="0" err="1">
                <a:solidFill>
                  <a:schemeClr val="bg1"/>
                </a:solidFill>
                <a:latin typeface="Proxima Nova Rg" panose="02000506030000020004" pitchFamily="50" charset="0"/>
                <a:ea typeface="Calibri"/>
              </a:rPr>
              <a:t>Noong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unang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eleksiyon</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sa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taong</a:t>
            </a:r>
            <a:r>
              <a:rPr lang="en-US" sz="2400" b="0" spc="-1" dirty="0">
                <a:solidFill>
                  <a:schemeClr val="bg1"/>
                </a:solidFill>
                <a:latin typeface="Proxima Nova Rg" panose="02000506030000020004" pitchFamily="50" charset="0"/>
                <a:ea typeface="Calibri"/>
              </a:rPr>
              <a:t> 1907, ang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edukadong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lalaki</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may </a:t>
            </a:r>
            <a:r>
              <a:rPr lang="en-US" sz="2400" b="0" spc="-1" dirty="0" err="1">
                <a:solidFill>
                  <a:schemeClr val="bg1"/>
                </a:solidFill>
                <a:latin typeface="Proxima Nova Rg" panose="02000506030000020004" pitchFamily="50" charset="0"/>
                <a:ea typeface="Calibri"/>
              </a:rPr>
              <a:t>pag-aari</a:t>
            </a:r>
            <a:r>
              <a:rPr lang="en-US" sz="2400" b="0" spc="-1" dirty="0">
                <a:solidFill>
                  <a:schemeClr val="bg1"/>
                </a:solidFill>
                <a:latin typeface="Proxima Nova Rg" panose="02000506030000020004" pitchFamily="50" charset="0"/>
                <a:ea typeface="Calibri"/>
              </a:rPr>
              <a:t> at </a:t>
            </a:r>
            <a:r>
              <a:rPr lang="en-US" sz="2400" b="0" spc="-1" dirty="0" err="1">
                <a:solidFill>
                  <a:schemeClr val="bg1"/>
                </a:solidFill>
                <a:latin typeface="Proxima Nova Rg" panose="02000506030000020004" pitchFamily="50" charset="0"/>
                <a:ea typeface="Calibri"/>
              </a:rPr>
              <a:t>nakapagsasalita</a:t>
            </a:r>
            <a:r>
              <a:rPr lang="en-US" sz="2400" b="0" spc="-1" dirty="0">
                <a:solidFill>
                  <a:schemeClr val="bg1"/>
                </a:solidFill>
                <a:latin typeface="Proxima Nova Rg" panose="02000506030000020004" pitchFamily="50" charset="0"/>
                <a:ea typeface="Calibri"/>
              </a:rPr>
              <a:t> ng Spanish ang </a:t>
            </a:r>
            <a:r>
              <a:rPr lang="en-US" sz="2400" b="0" spc="-1" dirty="0" err="1">
                <a:solidFill>
                  <a:schemeClr val="bg1"/>
                </a:solidFill>
                <a:latin typeface="Proxima Nova Rg" panose="02000506030000020004" pitchFamily="50" charset="0"/>
                <a:ea typeface="Calibri"/>
              </a:rPr>
              <a:t>nakakaboto</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lamang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Noong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taong</a:t>
            </a:r>
            <a:r>
              <a:rPr lang="en-US" sz="2400" b="0" spc="-1" dirty="0">
                <a:solidFill>
                  <a:schemeClr val="bg1"/>
                </a:solidFill>
                <a:latin typeface="Proxima Nova Rg" panose="02000506030000020004" pitchFamily="50" charset="0"/>
                <a:ea typeface="Calibri"/>
              </a:rPr>
              <a:t> 1946 </a:t>
            </a:r>
            <a:r>
              <a:rPr lang="en-US" sz="2400" b="0" spc="-1" dirty="0" err="1">
                <a:solidFill>
                  <a:schemeClr val="bg1"/>
                </a:solidFill>
                <a:latin typeface="Proxima Nova Rg" panose="02000506030000020004" pitchFamily="50" charset="0"/>
                <a:ea typeface="Calibri"/>
              </a:rPr>
              <a:t>lamang</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pinayagan</a:t>
            </a:r>
            <a:r>
              <a:rPr lang="en-US" sz="2400" b="0" spc="-1" dirty="0">
                <a:solidFill>
                  <a:schemeClr val="bg1"/>
                </a:solidFill>
                <a:latin typeface="Proxima Nova Rg" panose="02000506030000020004" pitchFamily="50" charset="0"/>
                <a:ea typeface="Calibri"/>
              </a:rPr>
              <a:t> ang </a:t>
            </a:r>
            <a:r>
              <a:rPr lang="en-US" sz="2400" b="0" spc="-1" dirty="0" err="1">
                <a:solidFill>
                  <a:schemeClr val="bg1"/>
                </a:solidFill>
                <a:latin typeface="Proxima Nova Rg" panose="02000506030000020004" pitchFamily="50" charset="0"/>
                <a:ea typeface="Calibri"/>
              </a:rPr>
              <a:t>mga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babae</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na</a:t>
            </a:r>
            <a:r>
              <a:rPr lang="en-US" sz="2400" b="0" spc="-1" dirty="0">
                <a:solidFill>
                  <a:schemeClr val="bg1"/>
                </a:solidFill>
                <a:latin typeface="Proxima Nova Rg" panose="02000506030000020004" pitchFamily="50" charset="0"/>
                <a:ea typeface="Calibri"/>
              </a:rPr>
              <a:t> </a:t>
            </a:r>
            <a:r>
              <a:rPr lang="en-US" sz="2400" b="0" spc="-1" dirty="0" err="1">
                <a:solidFill>
                  <a:schemeClr val="bg1"/>
                </a:solidFill>
                <a:latin typeface="Proxima Nova Rg" panose="02000506030000020004" pitchFamily="50" charset="0"/>
                <a:ea typeface="Calibri"/>
              </a:rPr>
              <a:t>makaboto</a:t>
            </a:r>
            <a:r>
              <a:rPr lang="en-US" sz="2400" b="0" spc="-1" dirty="0">
                <a:solidFill>
                  <a:schemeClr val="bg1"/>
                </a:solidFill>
                <a:latin typeface="Proxima Nova Rg" panose="02000506030000020004" pitchFamily="50" charset="0"/>
                <a:ea typeface="Calibri"/>
              </a:rPr>
              <a:t>. </a:t>
            </a:r>
            <a:endParaRPr lang="en-PH" sz="2400" b="0" spc="-1" dirty="0">
              <a:solidFill>
                <a:schemeClr val="bg1"/>
              </a:solidFill>
              <a:latin typeface="Proxima Nova Rg" panose="02000506030000020004" pitchFamily="50" charset="0"/>
            </a:endParaRPr>
          </a:p>
        </p:txBody>
      </p:sp>
    </p:spTree>
    <p:extLst>
      <p:ext uri="{BB962C8B-B14F-4D97-AF65-F5344CB8AC3E}">
        <p14:creationId xmlns:p14="http://schemas.microsoft.com/office/powerpoint/2010/main" val="1206455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D7CE1D251DD48A89AA131F537E900" ma:contentTypeVersion="15" ma:contentTypeDescription="Create a new document." ma:contentTypeScope="" ma:versionID="d0e9c43fac4a6d21cbe8395a00d2fcd6">
  <xsd:schema xmlns:xsd="http://www.w3.org/2001/XMLSchema" xmlns:xs="http://www.w3.org/2001/XMLSchema" xmlns:p="http://schemas.microsoft.com/office/2006/metadata/properties" xmlns:ns1="http://schemas.microsoft.com/sharepoint/v3" xmlns:ns2="739eb14c-00f5-434c-821f-096ae4b60683" xmlns:ns3="63b22743-3f56-4905-a475-60d8555704c2" targetNamespace="http://schemas.microsoft.com/office/2006/metadata/properties" ma:root="true" ma:fieldsID="b094170fa9f46e56bd64c47fe6b890ff" ns1:_="" ns2:_="" ns3:_="">
    <xsd:import namespace="http://schemas.microsoft.com/sharepoint/v3"/>
    <xsd:import namespace="739eb14c-00f5-434c-821f-096ae4b60683"/>
    <xsd:import namespace="63b22743-3f56-4905-a475-60d8555704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9eb14c-00f5-434c-821f-096ae4b606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b22743-3f56-4905-a475-60d8555704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BCC515-DB80-4F96-8981-BC0F15F5F554}"/>
</file>

<file path=customXml/itemProps2.xml><?xml version="1.0" encoding="utf-8"?>
<ds:datastoreItem xmlns:ds="http://schemas.openxmlformats.org/officeDocument/2006/customXml" ds:itemID="{BDA7A24A-2C5E-427A-B99E-EC2AC10CF7D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AEDB68-3CF1-43B2-ACDB-9DFB8EBD88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477</TotalTime>
  <Words>1574</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Basement Grotesque Roman</vt:lpstr>
      <vt:lpstr>Calibri</vt:lpstr>
      <vt:lpstr>Courier New</vt:lpstr>
      <vt:lpstr>Proxima Nova Rg</vt:lpstr>
      <vt:lpstr>Office Theme</vt:lpstr>
      <vt:lpstr>PowerPoint Presentation</vt:lpstr>
      <vt:lpstr>Session 4: Ang Aking Pananagutan</vt:lpstr>
      <vt:lpstr>Ang mabuting pamamahala, tulad ng isang coin, ay may dalawang panig: mabubuting lider at mabubuting mamamayan.  Ano ang panganib ng paninisi sa mga namumuno sa gobyerno ang lahat ng problema ng ating bansa?</vt:lpstr>
      <vt:lpstr>Higit Sa Pagsunod: Aktibong Mamamayan</vt:lpstr>
      <vt:lpstr>PowerPoint Presentation</vt:lpstr>
      <vt:lpstr>Higit Sa Pagsunod: Aktibong Mamamayan</vt:lpstr>
      <vt:lpstr>PowerPoint Presentation</vt:lpstr>
      <vt:lpstr>Higit sa Pagsunod: Aktibong Mamamayan</vt:lpstr>
      <vt:lpstr>Mabuting Pagkamamamayan: Matalino at Responsableng Pagboto</vt:lpstr>
      <vt:lpstr>Mabuting Pagkamamamayan: Matalino at Responsableng Pagboto</vt:lpstr>
      <vt:lpstr>PowerPoint Presentation</vt:lpstr>
      <vt:lpstr>PowerPoint Presentation</vt:lpstr>
      <vt:lpstr>PowerPoint Presentation</vt:lpstr>
      <vt:lpstr>Mabuting Pagkamamamayan: Matalino at Responsableng Pagboto</vt:lpstr>
      <vt:lpstr>Mabuting Pagkamamamayan: Itinataguyod ang mga Maka-Dios na Pamantayan sa Lipunan</vt:lpstr>
      <vt:lpstr>The Christian Values Movement</vt:lpstr>
      <vt:lpstr>CVM strength lies in a spirit of UNITY</vt:lpstr>
      <vt:lpstr>CVM</vt:lpstr>
      <vt:lpstr>PowerPoint Presentation</vt:lpstr>
      <vt:lpstr>Conclusion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Bangsal</dc:creator>
  <cp:lastModifiedBy>Mary Anne Sison</cp:lastModifiedBy>
  <cp:revision>8</cp:revision>
  <dcterms:created xsi:type="dcterms:W3CDTF">2022-01-05T08:28:04Z</dcterms:created>
  <dcterms:modified xsi:type="dcterms:W3CDTF">2022-02-19T09:32:56Z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0x0101006B0D7CE1D251DD48A89AA131F537E900</vt:lpwstr>
  </property>
</Properties>
</file>